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2" r:id="rId13"/>
    <p:sldId id="257" r:id="rId14"/>
    <p:sldId id="297" r:id="rId15"/>
    <p:sldId id="295" r:id="rId16"/>
    <p:sldId id="298" r:id="rId17"/>
    <p:sldId id="296" r:id="rId18"/>
    <p:sldId id="271" r:id="rId19"/>
    <p:sldId id="273" r:id="rId20"/>
    <p:sldId id="300" r:id="rId21"/>
    <p:sldId id="274" r:id="rId22"/>
    <p:sldId id="299" r:id="rId23"/>
    <p:sldId id="275" r:id="rId24"/>
    <p:sldId id="304" r:id="rId25"/>
    <p:sldId id="302" r:id="rId26"/>
    <p:sldId id="303" r:id="rId27"/>
    <p:sldId id="305" r:id="rId28"/>
    <p:sldId id="286" r:id="rId29"/>
    <p:sldId id="279" r:id="rId30"/>
    <p:sldId id="306" r:id="rId31"/>
    <p:sldId id="280" r:id="rId32"/>
    <p:sldId id="307" r:id="rId33"/>
    <p:sldId id="282" r:id="rId34"/>
    <p:sldId id="308" r:id="rId35"/>
    <p:sldId id="309" r:id="rId36"/>
    <p:sldId id="310" r:id="rId37"/>
    <p:sldId id="287" r:id="rId38"/>
    <p:sldId id="288" r:id="rId39"/>
    <p:sldId id="289" r:id="rId40"/>
    <p:sldId id="290" r:id="rId41"/>
    <p:sldId id="291" r:id="rId42"/>
    <p:sldId id="311" r:id="rId43"/>
    <p:sldId id="312" r:id="rId44"/>
    <p:sldId id="292" r:id="rId45"/>
    <p:sldId id="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9F2"/>
    <a:srgbClr val="FF00CA"/>
    <a:srgbClr val="2F5597"/>
    <a:srgbClr val="FF0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DCB91-3E2A-7346-AC2A-A65B65805E99}" v="52" dt="2025-09-20T11:52:01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551"/>
  </p:normalViewPr>
  <p:slideViewPr>
    <p:cSldViewPr snapToGrid="0" snapToObjects="1" showGuides="1">
      <p:cViewPr>
        <p:scale>
          <a:sx n="100" d="100"/>
          <a:sy n="100" d="100"/>
        </p:scale>
        <p:origin x="240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Prokofieva" userId="75196326-7e37-45cf-ad37-4a76fdc75a9f" providerId="ADAL" clId="{130DCB91-3E2A-7346-AC2A-A65B65805E99}"/>
    <pc:docChg chg="undo custSel addSld delSld modSld sldOrd">
      <pc:chgData name="Maria Prokofieva" userId="75196326-7e37-45cf-ad37-4a76fdc75a9f" providerId="ADAL" clId="{130DCB91-3E2A-7346-AC2A-A65B65805E99}" dt="2025-09-20T23:43:24.547" v="1459" actId="26606"/>
      <pc:docMkLst>
        <pc:docMk/>
      </pc:docMkLst>
      <pc:sldChg chg="addSp delSp modSp mod">
        <pc:chgData name="Maria Prokofieva" userId="75196326-7e37-45cf-ad37-4a76fdc75a9f" providerId="ADAL" clId="{130DCB91-3E2A-7346-AC2A-A65B65805E99}" dt="2025-09-20T13:29:25.887" v="322" actId="20577"/>
        <pc:sldMkLst>
          <pc:docMk/>
          <pc:sldMk cId="0" sldId="257"/>
        </pc:sldMkLst>
        <pc:spChg chg="mod">
          <ac:chgData name="Maria Prokofieva" userId="75196326-7e37-45cf-ad37-4a76fdc75a9f" providerId="ADAL" clId="{130DCB91-3E2A-7346-AC2A-A65B65805E99}" dt="2025-09-20T13:26:21.355" v="301" actId="255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ria Prokofieva" userId="75196326-7e37-45cf-ad37-4a76fdc75a9f" providerId="ADAL" clId="{130DCB91-3E2A-7346-AC2A-A65B65805E99}" dt="2025-09-20T13:27:56.999" v="315" actId="14100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Maria Prokofieva" userId="75196326-7e37-45cf-ad37-4a76fdc75a9f" providerId="ADAL" clId="{130DCB91-3E2A-7346-AC2A-A65B65805E99}" dt="2025-09-20T13:23:23.695" v="253" actId="22"/>
          <ac:spMkLst>
            <pc:docMk/>
            <pc:sldMk cId="0" sldId="257"/>
            <ac:spMk id="5" creationId="{06A8043A-8882-3077-02BE-E1A578857EFB}"/>
          </ac:spMkLst>
        </pc:spChg>
        <pc:spChg chg="add mod">
          <ac:chgData name="Maria Prokofieva" userId="75196326-7e37-45cf-ad37-4a76fdc75a9f" providerId="ADAL" clId="{130DCB91-3E2A-7346-AC2A-A65B65805E99}" dt="2025-09-20T13:29:25.887" v="322" actId="20577"/>
          <ac:spMkLst>
            <pc:docMk/>
            <pc:sldMk cId="0" sldId="257"/>
            <ac:spMk id="7" creationId="{408DBD74-4D03-7EB5-ADF0-DA6CFE72144D}"/>
          </ac:spMkLst>
        </pc:spChg>
        <pc:spChg chg="add mod">
          <ac:chgData name="Maria Prokofieva" userId="75196326-7e37-45cf-ad37-4a76fdc75a9f" providerId="ADAL" clId="{130DCB91-3E2A-7346-AC2A-A65B65805E99}" dt="2025-09-20T13:27:40.560" v="313" actId="207"/>
          <ac:spMkLst>
            <pc:docMk/>
            <pc:sldMk cId="0" sldId="257"/>
            <ac:spMk id="9" creationId="{14566D3B-EA21-7E49-BFCD-27F232E2D3D5}"/>
          </ac:spMkLst>
        </pc:spChg>
        <pc:spChg chg="add mod">
          <ac:chgData name="Maria Prokofieva" userId="75196326-7e37-45cf-ad37-4a76fdc75a9f" providerId="ADAL" clId="{130DCB91-3E2A-7346-AC2A-A65B65805E99}" dt="2025-09-20T13:28:54.667" v="320" actId="207"/>
          <ac:spMkLst>
            <pc:docMk/>
            <pc:sldMk cId="0" sldId="257"/>
            <ac:spMk id="11" creationId="{ED5DC9F2-8E2B-C5D5-D89B-17A360F6337D}"/>
          </ac:spMkLst>
        </pc:spChg>
      </pc:sldChg>
      <pc:sldChg chg="add del">
        <pc:chgData name="Maria Prokofieva" userId="75196326-7e37-45cf-ad37-4a76fdc75a9f" providerId="ADAL" clId="{130DCB91-3E2A-7346-AC2A-A65B65805E99}" dt="2025-09-20T14:12:38.881" v="622" actId="2696"/>
        <pc:sldMkLst>
          <pc:docMk/>
          <pc:sldMk cId="0" sldId="258"/>
        </pc:sldMkLst>
      </pc:sldChg>
      <pc:sldChg chg="addSp delSp modSp mod">
        <pc:chgData name="Maria Prokofieva" userId="75196326-7e37-45cf-ad37-4a76fdc75a9f" providerId="ADAL" clId="{130DCB91-3E2A-7346-AC2A-A65B65805E99}" dt="2025-09-20T12:15:33.428" v="251" actId="948"/>
        <pc:sldMkLst>
          <pc:docMk/>
          <pc:sldMk cId="0" sldId="271"/>
        </pc:sldMkLst>
        <pc:spChg chg="mod">
          <ac:chgData name="Maria Prokofieva" userId="75196326-7e37-45cf-ad37-4a76fdc75a9f" providerId="ADAL" clId="{130DCB91-3E2A-7346-AC2A-A65B65805E99}" dt="2025-09-20T12:09:16.899" v="161"/>
          <ac:spMkLst>
            <pc:docMk/>
            <pc:sldMk cId="0" sldId="271"/>
            <ac:spMk id="2" creationId="{00000000-0000-0000-0000-000000000000}"/>
          </ac:spMkLst>
        </pc:spChg>
        <pc:spChg chg="del mod">
          <ac:chgData name="Maria Prokofieva" userId="75196326-7e37-45cf-ad37-4a76fdc75a9f" providerId="ADAL" clId="{130DCB91-3E2A-7346-AC2A-A65B65805E99}" dt="2025-09-20T12:09:28.998" v="167" actId="478"/>
          <ac:spMkLst>
            <pc:docMk/>
            <pc:sldMk cId="0" sldId="271"/>
            <ac:spMk id="3" creationId="{00000000-0000-0000-0000-000000000000}"/>
          </ac:spMkLst>
        </pc:spChg>
        <pc:spChg chg="add del mod">
          <ac:chgData name="Maria Prokofieva" userId="75196326-7e37-45cf-ad37-4a76fdc75a9f" providerId="ADAL" clId="{130DCB91-3E2A-7346-AC2A-A65B65805E99}" dt="2025-09-20T12:09:08.938" v="157"/>
          <ac:spMkLst>
            <pc:docMk/>
            <pc:sldMk cId="0" sldId="271"/>
            <ac:spMk id="4" creationId="{D9D4B2F8-4B57-CFD0-A174-73A1B0B6CE5B}"/>
          </ac:spMkLst>
        </pc:spChg>
        <pc:spChg chg="add mod">
          <ac:chgData name="Maria Prokofieva" userId="75196326-7e37-45cf-ad37-4a76fdc75a9f" providerId="ADAL" clId="{130DCB91-3E2A-7346-AC2A-A65B65805E99}" dt="2025-09-20T12:14:59.719" v="249" actId="1076"/>
          <ac:spMkLst>
            <pc:docMk/>
            <pc:sldMk cId="0" sldId="271"/>
            <ac:spMk id="6" creationId="{4354963D-22DE-504D-17B7-D5C0FFA18BED}"/>
          </ac:spMkLst>
        </pc:spChg>
        <pc:spChg chg="add mod">
          <ac:chgData name="Maria Prokofieva" userId="75196326-7e37-45cf-ad37-4a76fdc75a9f" providerId="ADAL" clId="{130DCB91-3E2A-7346-AC2A-A65B65805E99}" dt="2025-09-20T12:14:27.407" v="247" actId="1076"/>
          <ac:spMkLst>
            <pc:docMk/>
            <pc:sldMk cId="0" sldId="271"/>
            <ac:spMk id="8" creationId="{F2994AE5-B599-677F-01A3-C7021E860D84}"/>
          </ac:spMkLst>
        </pc:spChg>
        <pc:spChg chg="add mod">
          <ac:chgData name="Maria Prokofieva" userId="75196326-7e37-45cf-ad37-4a76fdc75a9f" providerId="ADAL" clId="{130DCB91-3E2A-7346-AC2A-A65B65805E99}" dt="2025-09-20T12:15:33.428" v="251" actId="948"/>
          <ac:spMkLst>
            <pc:docMk/>
            <pc:sldMk cId="0" sldId="271"/>
            <ac:spMk id="10" creationId="{B32E146D-2ECE-EC2F-3856-889DD9ADE85E}"/>
          </ac:spMkLst>
        </pc:spChg>
      </pc:sldChg>
      <pc:sldChg chg="addSp delSp modSp mod">
        <pc:chgData name="Maria Prokofieva" userId="75196326-7e37-45cf-ad37-4a76fdc75a9f" providerId="ADAL" clId="{130DCB91-3E2A-7346-AC2A-A65B65805E99}" dt="2025-09-20T13:53:52.666" v="437" actId="255"/>
        <pc:sldMkLst>
          <pc:docMk/>
          <pc:sldMk cId="0" sldId="273"/>
        </pc:sldMkLst>
        <pc:spChg chg="mod">
          <ac:chgData name="Maria Prokofieva" userId="75196326-7e37-45cf-ad37-4a76fdc75a9f" providerId="ADAL" clId="{130DCB91-3E2A-7346-AC2A-A65B65805E99}" dt="2025-09-20T13:53:52.666" v="437" actId="255"/>
          <ac:spMkLst>
            <pc:docMk/>
            <pc:sldMk cId="0" sldId="273"/>
            <ac:spMk id="3" creationId="{00000000-0000-0000-0000-000000000000}"/>
          </ac:spMkLst>
        </pc:spChg>
        <pc:spChg chg="add del mod">
          <ac:chgData name="Maria Prokofieva" userId="75196326-7e37-45cf-ad37-4a76fdc75a9f" providerId="ADAL" clId="{130DCB91-3E2A-7346-AC2A-A65B65805E99}" dt="2025-09-20T13:53:43.338" v="435" actId="478"/>
          <ac:spMkLst>
            <pc:docMk/>
            <pc:sldMk cId="0" sldId="273"/>
            <ac:spMk id="9" creationId="{61B79082-AFBE-7A4A-E9C9-D67ADC7E4DAE}"/>
          </ac:spMkLst>
        </pc:spChg>
        <pc:picChg chg="add del mod">
          <ac:chgData name="Maria Prokofieva" userId="75196326-7e37-45cf-ad37-4a76fdc75a9f" providerId="ADAL" clId="{130DCB91-3E2A-7346-AC2A-A65B65805E99}" dt="2025-09-20T13:46:52.634" v="396" actId="931"/>
          <ac:picMkLst>
            <pc:docMk/>
            <pc:sldMk cId="0" sldId="273"/>
            <ac:picMk id="5" creationId="{867FFAB5-9407-0EAF-0AC4-8CC5D8D42DBE}"/>
          </ac:picMkLst>
        </pc:picChg>
        <pc:picChg chg="add mod">
          <ac:chgData name="Maria Prokofieva" userId="75196326-7e37-45cf-ad37-4a76fdc75a9f" providerId="ADAL" clId="{130DCB91-3E2A-7346-AC2A-A65B65805E99}" dt="2025-09-20T13:52:09.231" v="424" actId="1076"/>
          <ac:picMkLst>
            <pc:docMk/>
            <pc:sldMk cId="0" sldId="273"/>
            <ac:picMk id="7" creationId="{C1FCB7D8-64C1-CD1C-9E43-FB05BE90C66C}"/>
          </ac:picMkLst>
        </pc:picChg>
      </pc:sldChg>
      <pc:sldChg chg="addSp modSp mod setBg">
        <pc:chgData name="Maria Prokofieva" userId="75196326-7e37-45cf-ad37-4a76fdc75a9f" providerId="ADAL" clId="{130DCB91-3E2A-7346-AC2A-A65B65805E99}" dt="2025-09-20T23:43:24.547" v="1459" actId="26606"/>
        <pc:sldMkLst>
          <pc:docMk/>
          <pc:sldMk cId="0" sldId="274"/>
        </pc:sldMkLst>
        <pc:spChg chg="mod">
          <ac:chgData name="Maria Prokofieva" userId="75196326-7e37-45cf-ad37-4a76fdc75a9f" providerId="ADAL" clId="{130DCB91-3E2A-7346-AC2A-A65B65805E99}" dt="2025-09-20T23:43:24.547" v="1459" actId="26606"/>
          <ac:spMkLst>
            <pc:docMk/>
            <pc:sldMk cId="0" sldId="274"/>
            <ac:spMk id="2" creationId="{00000000-0000-0000-0000-000000000000}"/>
          </ac:spMkLst>
        </pc:spChg>
        <pc:spChg chg="mod ord">
          <ac:chgData name="Maria Prokofieva" userId="75196326-7e37-45cf-ad37-4a76fdc75a9f" providerId="ADAL" clId="{130DCB91-3E2A-7346-AC2A-A65B65805E99}" dt="2025-09-20T23:43:24.547" v="1459" actId="26606"/>
          <ac:spMkLst>
            <pc:docMk/>
            <pc:sldMk cId="0" sldId="274"/>
            <ac:spMk id="3" creationId="{00000000-0000-0000-0000-000000000000}"/>
          </ac:spMkLst>
        </pc:spChg>
        <pc:spChg chg="add">
          <ac:chgData name="Maria Prokofieva" userId="75196326-7e37-45cf-ad37-4a76fdc75a9f" providerId="ADAL" clId="{130DCB91-3E2A-7346-AC2A-A65B65805E99}" dt="2025-09-20T23:43:24.547" v="1459" actId="26606"/>
          <ac:spMkLst>
            <pc:docMk/>
            <pc:sldMk cId="0" sldId="274"/>
            <ac:spMk id="6151" creationId="{2ABE1108-6423-4E53-85A1-817683043C77}"/>
          </ac:spMkLst>
        </pc:spChg>
        <pc:picChg chg="add mod ord">
          <ac:chgData name="Maria Prokofieva" userId="75196326-7e37-45cf-ad37-4a76fdc75a9f" providerId="ADAL" clId="{130DCB91-3E2A-7346-AC2A-A65B65805E99}" dt="2025-09-20T23:43:24.547" v="1459" actId="26606"/>
          <ac:picMkLst>
            <pc:docMk/>
            <pc:sldMk cId="0" sldId="274"/>
            <ac:picMk id="4" creationId="{DE7BBE72-D958-B6EC-1F86-DF0FCBE4B8CC}"/>
          </ac:picMkLst>
        </pc:picChg>
        <pc:picChg chg="add mod ord">
          <ac:chgData name="Maria Prokofieva" userId="75196326-7e37-45cf-ad37-4a76fdc75a9f" providerId="ADAL" clId="{130DCB91-3E2A-7346-AC2A-A65B65805E99}" dt="2025-09-20T23:43:24.547" v="1459" actId="26606"/>
          <ac:picMkLst>
            <pc:docMk/>
            <pc:sldMk cId="0" sldId="274"/>
            <ac:picMk id="5" creationId="{F8994C76-C421-C122-FAC8-F26344DFF1E4}"/>
          </ac:picMkLst>
        </pc:picChg>
        <pc:picChg chg="add mod">
          <ac:chgData name="Maria Prokofieva" userId="75196326-7e37-45cf-ad37-4a76fdc75a9f" providerId="ADAL" clId="{130DCB91-3E2A-7346-AC2A-A65B65805E99}" dt="2025-09-20T23:43:24.547" v="1459" actId="26606"/>
          <ac:picMkLst>
            <pc:docMk/>
            <pc:sldMk cId="0" sldId="274"/>
            <ac:picMk id="6146" creationId="{907B337A-53C1-3474-B554-9341B4CA80FF}"/>
          </ac:picMkLst>
        </pc:picChg>
      </pc:sldChg>
      <pc:sldChg chg="addSp delSp modSp add del mod ord">
        <pc:chgData name="Maria Prokofieva" userId="75196326-7e37-45cf-ad37-4a76fdc75a9f" providerId="ADAL" clId="{130DCB91-3E2A-7346-AC2A-A65B65805E99}" dt="2025-09-20T20:47:05.182" v="753" actId="20578"/>
        <pc:sldMkLst>
          <pc:docMk/>
          <pc:sldMk cId="0" sldId="275"/>
        </pc:sldMkLst>
        <pc:spChg chg="mod">
          <ac:chgData name="Maria Prokofieva" userId="75196326-7e37-45cf-ad37-4a76fdc75a9f" providerId="ADAL" clId="{130DCB91-3E2A-7346-AC2A-A65B65805E99}" dt="2025-09-20T20:46:37.846" v="752" actId="255"/>
          <ac:spMkLst>
            <pc:docMk/>
            <pc:sldMk cId="0" sldId="275"/>
            <ac:spMk id="2" creationId="{00000000-0000-0000-0000-000000000000}"/>
          </ac:spMkLst>
        </pc:spChg>
        <pc:spChg chg="mod">
          <ac:chgData name="Maria Prokofieva" userId="75196326-7e37-45cf-ad37-4a76fdc75a9f" providerId="ADAL" clId="{130DCB91-3E2A-7346-AC2A-A65B65805E99}" dt="2025-09-20T20:43:39.828" v="725" actId="20577"/>
          <ac:spMkLst>
            <pc:docMk/>
            <pc:sldMk cId="0" sldId="275"/>
            <ac:spMk id="3" creationId="{00000000-0000-0000-0000-000000000000}"/>
          </ac:spMkLst>
        </pc:spChg>
        <pc:spChg chg="add mod">
          <ac:chgData name="Maria Prokofieva" userId="75196326-7e37-45cf-ad37-4a76fdc75a9f" providerId="ADAL" clId="{130DCB91-3E2A-7346-AC2A-A65B65805E99}" dt="2025-09-20T20:41:13.089" v="683" actId="164"/>
          <ac:spMkLst>
            <pc:docMk/>
            <pc:sldMk cId="0" sldId="275"/>
            <ac:spMk id="9" creationId="{2FD68EA4-AA28-6DAE-D559-A3654C5CF182}"/>
          </ac:spMkLst>
        </pc:spChg>
        <pc:grpChg chg="add mod">
          <ac:chgData name="Maria Prokofieva" userId="75196326-7e37-45cf-ad37-4a76fdc75a9f" providerId="ADAL" clId="{130DCB91-3E2A-7346-AC2A-A65B65805E99}" dt="2025-09-20T20:41:13.089" v="683" actId="164"/>
          <ac:grpSpMkLst>
            <pc:docMk/>
            <pc:sldMk cId="0" sldId="275"/>
            <ac:grpSpMk id="10" creationId="{5FEE7CCB-1B11-7FE2-60E0-226767E70483}"/>
          </ac:grpSpMkLst>
        </pc:grpChg>
        <pc:picChg chg="add mod">
          <ac:chgData name="Maria Prokofieva" userId="75196326-7e37-45cf-ad37-4a76fdc75a9f" providerId="ADAL" clId="{130DCB91-3E2A-7346-AC2A-A65B65805E99}" dt="2025-09-20T20:41:13.089" v="683" actId="164"/>
          <ac:picMkLst>
            <pc:docMk/>
            <pc:sldMk cId="0" sldId="275"/>
            <ac:picMk id="4" creationId="{EA11C8DC-C4D8-D735-7116-CC1A05733FC9}"/>
          </ac:picMkLst>
        </pc:picChg>
        <pc:picChg chg="add mod">
          <ac:chgData name="Maria Prokofieva" userId="75196326-7e37-45cf-ad37-4a76fdc75a9f" providerId="ADAL" clId="{130DCB91-3E2A-7346-AC2A-A65B65805E99}" dt="2025-09-20T20:46:24.672" v="751" actId="1076"/>
          <ac:picMkLst>
            <pc:docMk/>
            <pc:sldMk cId="0" sldId="275"/>
            <ac:picMk id="5" creationId="{B4334763-AC70-B335-3AC1-64D657357C94}"/>
          </ac:picMkLst>
        </pc:picChg>
        <pc:picChg chg="add mod">
          <ac:chgData name="Maria Prokofieva" userId="75196326-7e37-45cf-ad37-4a76fdc75a9f" providerId="ADAL" clId="{130DCB91-3E2A-7346-AC2A-A65B65805E99}" dt="2025-09-20T20:44:18.777" v="730" actId="1076"/>
          <ac:picMkLst>
            <pc:docMk/>
            <pc:sldMk cId="0" sldId="275"/>
            <ac:picMk id="6" creationId="{CB1401F1-DE14-E09A-0D72-A37B5DB01415}"/>
          </ac:picMkLst>
        </pc:picChg>
        <pc:picChg chg="add del mod">
          <ac:chgData name="Maria Prokofieva" userId="75196326-7e37-45cf-ad37-4a76fdc75a9f" providerId="ADAL" clId="{130DCB91-3E2A-7346-AC2A-A65B65805E99}" dt="2025-09-20T20:44:23.742" v="733" actId="478"/>
          <ac:picMkLst>
            <pc:docMk/>
            <pc:sldMk cId="0" sldId="275"/>
            <ac:picMk id="7" creationId="{17232D6A-25C1-DBD1-7A37-DC6A9BBC2FC9}"/>
          </ac:picMkLst>
        </pc:picChg>
        <pc:picChg chg="add mod">
          <ac:chgData name="Maria Prokofieva" userId="75196326-7e37-45cf-ad37-4a76fdc75a9f" providerId="ADAL" clId="{130DCB91-3E2A-7346-AC2A-A65B65805E99}" dt="2025-09-20T20:44:21.285" v="731" actId="1076"/>
          <ac:picMkLst>
            <pc:docMk/>
            <pc:sldMk cId="0" sldId="275"/>
            <ac:picMk id="11" creationId="{E6AD9452-681A-886D-865E-C28EC98E9DA7}"/>
          </ac:picMkLst>
        </pc:picChg>
        <pc:picChg chg="add mod">
          <ac:chgData name="Maria Prokofieva" userId="75196326-7e37-45cf-ad37-4a76fdc75a9f" providerId="ADAL" clId="{130DCB91-3E2A-7346-AC2A-A65B65805E99}" dt="2025-09-20T20:46:04.021" v="748" actId="1076"/>
          <ac:picMkLst>
            <pc:docMk/>
            <pc:sldMk cId="0" sldId="275"/>
            <ac:picMk id="12" creationId="{E6E285D9-E374-4C80-4FC2-D44266CF0B5A}"/>
          </ac:picMkLst>
        </pc:picChg>
        <pc:cxnChg chg="add mod">
          <ac:chgData name="Maria Prokofieva" userId="75196326-7e37-45cf-ad37-4a76fdc75a9f" providerId="ADAL" clId="{130DCB91-3E2A-7346-AC2A-A65B65805E99}" dt="2025-09-20T20:45:17.570" v="739" actId="208"/>
          <ac:cxnSpMkLst>
            <pc:docMk/>
            <pc:sldMk cId="0" sldId="275"/>
            <ac:cxnSpMk id="14" creationId="{BCB3B35A-B574-85A9-055D-D32B7966B26C}"/>
          </ac:cxnSpMkLst>
        </pc:cxnChg>
        <pc:cxnChg chg="add mod">
          <ac:chgData name="Maria Prokofieva" userId="75196326-7e37-45cf-ad37-4a76fdc75a9f" providerId="ADAL" clId="{130DCB91-3E2A-7346-AC2A-A65B65805E99}" dt="2025-09-20T20:45:51.924" v="745" actId="208"/>
          <ac:cxnSpMkLst>
            <pc:docMk/>
            <pc:sldMk cId="0" sldId="275"/>
            <ac:cxnSpMk id="15" creationId="{9F7FC688-9E41-3EA6-F5C2-1851F4788D7D}"/>
          </ac:cxnSpMkLst>
        </pc:cxnChg>
        <pc:cxnChg chg="add mod">
          <ac:chgData name="Maria Prokofieva" userId="75196326-7e37-45cf-ad37-4a76fdc75a9f" providerId="ADAL" clId="{130DCB91-3E2A-7346-AC2A-A65B65805E99}" dt="2025-09-20T20:46:00.450" v="747" actId="1076"/>
          <ac:cxnSpMkLst>
            <pc:docMk/>
            <pc:sldMk cId="0" sldId="275"/>
            <ac:cxnSpMk id="17" creationId="{F6ED233F-4D37-48AF-7423-26E95FAF1626}"/>
          </ac:cxnSpMkLst>
        </pc:cxnChg>
        <pc:cxnChg chg="add mod">
          <ac:chgData name="Maria Prokofieva" userId="75196326-7e37-45cf-ad37-4a76fdc75a9f" providerId="ADAL" clId="{130DCB91-3E2A-7346-AC2A-A65B65805E99}" dt="2025-09-20T20:46:19.271" v="750" actId="1076"/>
          <ac:cxnSpMkLst>
            <pc:docMk/>
            <pc:sldMk cId="0" sldId="275"/>
            <ac:cxnSpMk id="18" creationId="{0F898696-05FC-5CA9-E162-901FA464ADFB}"/>
          </ac:cxnSpMkLst>
        </pc:cxnChg>
      </pc:sldChg>
      <pc:sldChg chg="add del">
        <pc:chgData name="Maria Prokofieva" userId="75196326-7e37-45cf-ad37-4a76fdc75a9f" providerId="ADAL" clId="{130DCB91-3E2A-7346-AC2A-A65B65805E99}" dt="2025-09-20T20:57:44.348" v="872" actId="2696"/>
        <pc:sldMkLst>
          <pc:docMk/>
          <pc:sldMk cId="0" sldId="276"/>
        </pc:sldMkLst>
      </pc:sldChg>
      <pc:sldChg chg="addSp delSp modSp del mod">
        <pc:chgData name="Maria Prokofieva" userId="75196326-7e37-45cf-ad37-4a76fdc75a9f" providerId="ADAL" clId="{130DCB91-3E2A-7346-AC2A-A65B65805E99}" dt="2025-09-20T21:19:43.806" v="937" actId="2696"/>
        <pc:sldMkLst>
          <pc:docMk/>
          <pc:sldMk cId="0" sldId="277"/>
        </pc:sldMkLst>
        <pc:spChg chg="del">
          <ac:chgData name="Maria Prokofieva" userId="75196326-7e37-45cf-ad37-4a76fdc75a9f" providerId="ADAL" clId="{130DCB91-3E2A-7346-AC2A-A65B65805E99}" dt="2025-09-20T21:12:17.504" v="874" actId="478"/>
          <ac:spMkLst>
            <pc:docMk/>
            <pc:sldMk cId="0" sldId="277"/>
            <ac:spMk id="3" creationId="{00000000-0000-0000-0000-000000000000}"/>
          </ac:spMkLst>
        </pc:spChg>
        <pc:spChg chg="add mod">
          <ac:chgData name="Maria Prokofieva" userId="75196326-7e37-45cf-ad37-4a76fdc75a9f" providerId="ADAL" clId="{130DCB91-3E2A-7346-AC2A-A65B65805E99}" dt="2025-09-20T21:14:24.920" v="919" actId="20577"/>
          <ac:spMkLst>
            <pc:docMk/>
            <pc:sldMk cId="0" sldId="277"/>
            <ac:spMk id="5" creationId="{AE7C4895-FA01-853A-F7A1-E1F7D8709EC4}"/>
          </ac:spMkLst>
        </pc:spChg>
        <pc:spChg chg="add del mod">
          <ac:chgData name="Maria Prokofieva" userId="75196326-7e37-45cf-ad37-4a76fdc75a9f" providerId="ADAL" clId="{130DCB91-3E2A-7346-AC2A-A65B65805E99}" dt="2025-09-20T21:12:19.625" v="875" actId="478"/>
          <ac:spMkLst>
            <pc:docMk/>
            <pc:sldMk cId="0" sldId="277"/>
            <ac:spMk id="7" creationId="{28AD2607-5F29-FE26-6F9C-EE931CBE7391}"/>
          </ac:spMkLst>
        </pc:spChg>
        <pc:spChg chg="add mod">
          <ac:chgData name="Maria Prokofieva" userId="75196326-7e37-45cf-ad37-4a76fdc75a9f" providerId="ADAL" clId="{130DCB91-3E2A-7346-AC2A-A65B65805E99}" dt="2025-09-20T21:15:14.109" v="923" actId="20577"/>
          <ac:spMkLst>
            <pc:docMk/>
            <pc:sldMk cId="0" sldId="277"/>
            <ac:spMk id="9" creationId="{24DE0AD5-C2C9-50DA-0CE6-C633610157F7}"/>
          </ac:spMkLst>
        </pc:spChg>
      </pc:sldChg>
      <pc:sldChg chg="del">
        <pc:chgData name="Maria Prokofieva" userId="75196326-7e37-45cf-ad37-4a76fdc75a9f" providerId="ADAL" clId="{130DCB91-3E2A-7346-AC2A-A65B65805E99}" dt="2025-09-20T21:19:50.326" v="938" actId="2696"/>
        <pc:sldMkLst>
          <pc:docMk/>
          <pc:sldMk cId="0" sldId="278"/>
        </pc:sldMkLst>
      </pc:sldChg>
      <pc:sldChg chg="addSp modSp mod">
        <pc:chgData name="Maria Prokofieva" userId="75196326-7e37-45cf-ad37-4a76fdc75a9f" providerId="ADAL" clId="{130DCB91-3E2A-7346-AC2A-A65B65805E99}" dt="2025-09-20T21:42:10.410" v="1045" actId="20577"/>
        <pc:sldMkLst>
          <pc:docMk/>
          <pc:sldMk cId="0" sldId="279"/>
        </pc:sldMkLst>
        <pc:spChg chg="mod">
          <ac:chgData name="Maria Prokofieva" userId="75196326-7e37-45cf-ad37-4a76fdc75a9f" providerId="ADAL" clId="{130DCB91-3E2A-7346-AC2A-A65B65805E99}" dt="2025-09-20T21:30:17.612" v="939"/>
          <ac:spMkLst>
            <pc:docMk/>
            <pc:sldMk cId="0" sldId="279"/>
            <ac:spMk id="2" creationId="{00000000-0000-0000-0000-000000000000}"/>
          </ac:spMkLst>
        </pc:spChg>
        <pc:spChg chg="mod">
          <ac:chgData name="Maria Prokofieva" userId="75196326-7e37-45cf-ad37-4a76fdc75a9f" providerId="ADAL" clId="{130DCB91-3E2A-7346-AC2A-A65B65805E99}" dt="2025-09-20T21:42:10.410" v="1045" actId="20577"/>
          <ac:spMkLst>
            <pc:docMk/>
            <pc:sldMk cId="0" sldId="279"/>
            <ac:spMk id="3" creationId="{00000000-0000-0000-0000-000000000000}"/>
          </ac:spMkLst>
        </pc:spChg>
        <pc:picChg chg="add mod">
          <ac:chgData name="Maria Prokofieva" userId="75196326-7e37-45cf-ad37-4a76fdc75a9f" providerId="ADAL" clId="{130DCB91-3E2A-7346-AC2A-A65B65805E99}" dt="2025-09-20T21:42:05.180" v="1043" actId="1076"/>
          <ac:picMkLst>
            <pc:docMk/>
            <pc:sldMk cId="0" sldId="279"/>
            <ac:picMk id="5" creationId="{F5C9C2A3-11A3-EAF5-F7F2-DC2DC9F62686}"/>
          </ac:picMkLst>
        </pc:picChg>
      </pc:sldChg>
      <pc:sldChg chg="addSp delSp modSp mod">
        <pc:chgData name="Maria Prokofieva" userId="75196326-7e37-45cf-ad37-4a76fdc75a9f" providerId="ADAL" clId="{130DCB91-3E2A-7346-AC2A-A65B65805E99}" dt="2025-09-20T22:44:54.861" v="1176" actId="167"/>
        <pc:sldMkLst>
          <pc:docMk/>
          <pc:sldMk cId="0" sldId="280"/>
        </pc:sldMkLst>
        <pc:spChg chg="mod">
          <ac:chgData name="Maria Prokofieva" userId="75196326-7e37-45cf-ad37-4a76fdc75a9f" providerId="ADAL" clId="{130DCB91-3E2A-7346-AC2A-A65B65805E99}" dt="2025-09-20T22:32:03.519" v="1108" actId="1076"/>
          <ac:spMkLst>
            <pc:docMk/>
            <pc:sldMk cId="0" sldId="280"/>
            <ac:spMk id="2" creationId="{00000000-0000-0000-0000-000000000000}"/>
          </ac:spMkLst>
        </pc:spChg>
        <pc:spChg chg="mod">
          <ac:chgData name="Maria Prokofieva" userId="75196326-7e37-45cf-ad37-4a76fdc75a9f" providerId="ADAL" clId="{130DCB91-3E2A-7346-AC2A-A65B65805E99}" dt="2025-09-20T22:36:11.976" v="1118" actId="1076"/>
          <ac:spMkLst>
            <pc:docMk/>
            <pc:sldMk cId="0" sldId="280"/>
            <ac:spMk id="3" creationId="{00000000-0000-0000-0000-000000000000}"/>
          </ac:spMkLst>
        </pc:spChg>
        <pc:spChg chg="add del mod">
          <ac:chgData name="Maria Prokofieva" userId="75196326-7e37-45cf-ad37-4a76fdc75a9f" providerId="ADAL" clId="{130DCB91-3E2A-7346-AC2A-A65B65805E99}" dt="2025-09-20T22:32:19.695" v="1111"/>
          <ac:spMkLst>
            <pc:docMk/>
            <pc:sldMk cId="0" sldId="280"/>
            <ac:spMk id="5" creationId="{C5E354BE-6BD3-0EC0-D19E-D887EF722C0F}"/>
          </ac:spMkLst>
        </pc:spChg>
        <pc:spChg chg="add mod">
          <ac:chgData name="Maria Prokofieva" userId="75196326-7e37-45cf-ad37-4a76fdc75a9f" providerId="ADAL" clId="{130DCB91-3E2A-7346-AC2A-A65B65805E99}" dt="2025-09-20T22:44:48.674" v="1174" actId="114"/>
          <ac:spMkLst>
            <pc:docMk/>
            <pc:sldMk cId="0" sldId="280"/>
            <ac:spMk id="8" creationId="{DE15810A-0743-4F9B-CB11-9D5A1D7AA1B0}"/>
          </ac:spMkLst>
        </pc:spChg>
        <pc:picChg chg="add mod">
          <ac:chgData name="Maria Prokofieva" userId="75196326-7e37-45cf-ad37-4a76fdc75a9f" providerId="ADAL" clId="{130DCB91-3E2A-7346-AC2A-A65B65805E99}" dt="2025-09-20T22:44:54.861" v="1176" actId="167"/>
          <ac:picMkLst>
            <pc:docMk/>
            <pc:sldMk cId="0" sldId="280"/>
            <ac:picMk id="6" creationId="{D609A15C-86F9-13C5-1953-ABD51D4A96D4}"/>
          </ac:picMkLst>
        </pc:picChg>
      </pc:sldChg>
      <pc:sldChg chg="modSp del mod">
        <pc:chgData name="Maria Prokofieva" userId="75196326-7e37-45cf-ad37-4a76fdc75a9f" providerId="ADAL" clId="{130DCB91-3E2A-7346-AC2A-A65B65805E99}" dt="2025-09-20T22:45:03.515" v="1177" actId="2696"/>
        <pc:sldMkLst>
          <pc:docMk/>
          <pc:sldMk cId="0" sldId="281"/>
        </pc:sldMkLst>
        <pc:spChg chg="mod">
          <ac:chgData name="Maria Prokofieva" userId="75196326-7e37-45cf-ad37-4a76fdc75a9f" providerId="ADAL" clId="{130DCB91-3E2A-7346-AC2A-A65B65805E99}" dt="2025-09-20T22:44:13.468" v="1164" actId="21"/>
          <ac:spMkLst>
            <pc:docMk/>
            <pc:sldMk cId="0" sldId="281"/>
            <ac:spMk id="3" creationId="{00000000-0000-0000-0000-000000000000}"/>
          </ac:spMkLst>
        </pc:spChg>
      </pc:sldChg>
      <pc:sldChg chg="addSp modSp mod">
        <pc:chgData name="Maria Prokofieva" userId="75196326-7e37-45cf-ad37-4a76fdc75a9f" providerId="ADAL" clId="{130DCB91-3E2A-7346-AC2A-A65B65805E99}" dt="2025-09-20T22:47:34.584" v="1203" actId="1076"/>
        <pc:sldMkLst>
          <pc:docMk/>
          <pc:sldMk cId="0" sldId="282"/>
        </pc:sldMkLst>
        <pc:spChg chg="mod">
          <ac:chgData name="Maria Prokofieva" userId="75196326-7e37-45cf-ad37-4a76fdc75a9f" providerId="ADAL" clId="{130DCB91-3E2A-7346-AC2A-A65B65805E99}" dt="2025-09-20T22:47:34.584" v="1203" actId="1076"/>
          <ac:spMkLst>
            <pc:docMk/>
            <pc:sldMk cId="0" sldId="282"/>
            <ac:spMk id="3" creationId="{00000000-0000-0000-0000-000000000000}"/>
          </ac:spMkLst>
        </pc:spChg>
        <pc:picChg chg="add mod">
          <ac:chgData name="Maria Prokofieva" userId="75196326-7e37-45cf-ad37-4a76fdc75a9f" providerId="ADAL" clId="{130DCB91-3E2A-7346-AC2A-A65B65805E99}" dt="2025-09-20T22:47:30.238" v="1202" actId="1076"/>
          <ac:picMkLst>
            <pc:docMk/>
            <pc:sldMk cId="0" sldId="282"/>
            <ac:picMk id="5" creationId="{D78E3D4C-11EE-D07A-3F55-9A4778E12BB7}"/>
          </ac:picMkLst>
        </pc:picChg>
      </pc:sldChg>
      <pc:sldChg chg="addSp delSp modSp del mod">
        <pc:chgData name="Maria Prokofieva" userId="75196326-7e37-45cf-ad37-4a76fdc75a9f" providerId="ADAL" clId="{130DCB91-3E2A-7346-AC2A-A65B65805E99}" dt="2025-09-20T22:52:46.610" v="1250" actId="2696"/>
        <pc:sldMkLst>
          <pc:docMk/>
          <pc:sldMk cId="0" sldId="283"/>
        </pc:sldMkLst>
        <pc:spChg chg="del">
          <ac:chgData name="Maria Prokofieva" userId="75196326-7e37-45cf-ad37-4a76fdc75a9f" providerId="ADAL" clId="{130DCB91-3E2A-7346-AC2A-A65B65805E99}" dt="2025-09-20T22:49:19.522" v="1219" actId="478"/>
          <ac:spMkLst>
            <pc:docMk/>
            <pc:sldMk cId="0" sldId="283"/>
            <ac:spMk id="2" creationId="{00000000-0000-0000-0000-000000000000}"/>
          </ac:spMkLst>
        </pc:spChg>
        <pc:spChg chg="del">
          <ac:chgData name="Maria Prokofieva" userId="75196326-7e37-45cf-ad37-4a76fdc75a9f" providerId="ADAL" clId="{130DCB91-3E2A-7346-AC2A-A65B65805E99}" dt="2025-09-20T22:49:13.431" v="1217" actId="478"/>
          <ac:spMkLst>
            <pc:docMk/>
            <pc:sldMk cId="0" sldId="283"/>
            <ac:spMk id="3" creationId="{00000000-0000-0000-0000-000000000000}"/>
          </ac:spMkLst>
        </pc:spChg>
        <pc:spChg chg="add mod">
          <ac:chgData name="Maria Prokofieva" userId="75196326-7e37-45cf-ad37-4a76fdc75a9f" providerId="ADAL" clId="{130DCB91-3E2A-7346-AC2A-A65B65805E99}" dt="2025-09-20T22:49:29.778" v="1221" actId="21"/>
          <ac:spMkLst>
            <pc:docMk/>
            <pc:sldMk cId="0" sldId="283"/>
            <ac:spMk id="5" creationId="{E3E27431-91F2-0F42-72F1-F44F4F1A86DE}"/>
          </ac:spMkLst>
        </pc:spChg>
        <pc:spChg chg="add del mod">
          <ac:chgData name="Maria Prokofieva" userId="75196326-7e37-45cf-ad37-4a76fdc75a9f" providerId="ADAL" clId="{130DCB91-3E2A-7346-AC2A-A65B65805E99}" dt="2025-09-20T22:49:15.547" v="1218" actId="478"/>
          <ac:spMkLst>
            <pc:docMk/>
            <pc:sldMk cId="0" sldId="283"/>
            <ac:spMk id="7" creationId="{E0BECE3C-C689-6A46-F93F-C16965C42C37}"/>
          </ac:spMkLst>
        </pc:spChg>
        <pc:spChg chg="add del mod">
          <ac:chgData name="Maria Prokofieva" userId="75196326-7e37-45cf-ad37-4a76fdc75a9f" providerId="ADAL" clId="{130DCB91-3E2A-7346-AC2A-A65B65805E99}" dt="2025-09-20T22:49:21.002" v="1220" actId="478"/>
          <ac:spMkLst>
            <pc:docMk/>
            <pc:sldMk cId="0" sldId="283"/>
            <ac:spMk id="9" creationId="{AEC5DE2D-D2DB-9973-BDE7-1A40BFB68802}"/>
          </ac:spMkLst>
        </pc:spChg>
      </pc:sldChg>
      <pc:sldChg chg="addSp modSp del mod">
        <pc:chgData name="Maria Prokofieva" userId="75196326-7e37-45cf-ad37-4a76fdc75a9f" providerId="ADAL" clId="{130DCB91-3E2A-7346-AC2A-A65B65805E99}" dt="2025-09-20T23:06:08.958" v="1320" actId="2696"/>
        <pc:sldMkLst>
          <pc:docMk/>
          <pc:sldMk cId="0" sldId="284"/>
        </pc:sldMkLst>
        <pc:spChg chg="mod">
          <ac:chgData name="Maria Prokofieva" userId="75196326-7e37-45cf-ad37-4a76fdc75a9f" providerId="ADAL" clId="{130DCB91-3E2A-7346-AC2A-A65B65805E99}" dt="2025-09-20T22:53:03.409" v="1257" actId="20577"/>
          <ac:spMkLst>
            <pc:docMk/>
            <pc:sldMk cId="0" sldId="284"/>
            <ac:spMk id="2" creationId="{00000000-0000-0000-0000-000000000000}"/>
          </ac:spMkLst>
        </pc:spChg>
        <pc:spChg chg="add mod">
          <ac:chgData name="Maria Prokofieva" userId="75196326-7e37-45cf-ad37-4a76fdc75a9f" providerId="ADAL" clId="{130DCB91-3E2A-7346-AC2A-A65B65805E99}" dt="2025-09-20T23:04:29.526" v="1260" actId="14100"/>
          <ac:spMkLst>
            <pc:docMk/>
            <pc:sldMk cId="0" sldId="284"/>
            <ac:spMk id="5" creationId="{7B45CE70-ABDB-D370-F054-CABA20015F22}"/>
          </ac:spMkLst>
        </pc:spChg>
      </pc:sldChg>
      <pc:sldChg chg="del">
        <pc:chgData name="Maria Prokofieva" userId="75196326-7e37-45cf-ad37-4a76fdc75a9f" providerId="ADAL" clId="{130DCB91-3E2A-7346-AC2A-A65B65805E99}" dt="2025-09-20T23:06:10.743" v="1321" actId="2696"/>
        <pc:sldMkLst>
          <pc:docMk/>
          <pc:sldMk cId="0" sldId="285"/>
        </pc:sldMkLst>
      </pc:sldChg>
      <pc:sldChg chg="addSp delSp modSp mod">
        <pc:chgData name="Maria Prokofieva" userId="75196326-7e37-45cf-ad37-4a76fdc75a9f" providerId="ADAL" clId="{130DCB91-3E2A-7346-AC2A-A65B65805E99}" dt="2025-09-20T21:41:17.928" v="1039" actId="1076"/>
        <pc:sldMkLst>
          <pc:docMk/>
          <pc:sldMk cId="0" sldId="286"/>
        </pc:sldMkLst>
        <pc:spChg chg="mod">
          <ac:chgData name="Maria Prokofieva" userId="75196326-7e37-45cf-ad37-4a76fdc75a9f" providerId="ADAL" clId="{130DCB91-3E2A-7346-AC2A-A65B65805E99}" dt="2025-09-20T21:38:30.093" v="1035" actId="20577"/>
          <ac:spMkLst>
            <pc:docMk/>
            <pc:sldMk cId="0" sldId="286"/>
            <ac:spMk id="2" creationId="{00000000-0000-0000-0000-000000000000}"/>
          </ac:spMkLst>
        </pc:spChg>
        <pc:spChg chg="del">
          <ac:chgData name="Maria Prokofieva" userId="75196326-7e37-45cf-ad37-4a76fdc75a9f" providerId="ADAL" clId="{130DCB91-3E2A-7346-AC2A-A65B65805E99}" dt="2025-09-20T21:37:56.495" v="1022" actId="478"/>
          <ac:spMkLst>
            <pc:docMk/>
            <pc:sldMk cId="0" sldId="286"/>
            <ac:spMk id="3" creationId="{00000000-0000-0000-0000-000000000000}"/>
          </ac:spMkLst>
        </pc:spChg>
        <pc:spChg chg="add mod">
          <ac:chgData name="Maria Prokofieva" userId="75196326-7e37-45cf-ad37-4a76fdc75a9f" providerId="ADAL" clId="{130DCB91-3E2A-7346-AC2A-A65B65805E99}" dt="2025-09-20T21:38:24.674" v="1032" actId="207"/>
          <ac:spMkLst>
            <pc:docMk/>
            <pc:sldMk cId="0" sldId="286"/>
            <ac:spMk id="5" creationId="{5552CE2A-7F6B-EBE7-AE70-61A5B4E68133}"/>
          </ac:spMkLst>
        </pc:spChg>
        <pc:spChg chg="add del mod">
          <ac:chgData name="Maria Prokofieva" userId="75196326-7e37-45cf-ad37-4a76fdc75a9f" providerId="ADAL" clId="{130DCB91-3E2A-7346-AC2A-A65B65805E99}" dt="2025-09-20T21:37:59.488" v="1023" actId="478"/>
          <ac:spMkLst>
            <pc:docMk/>
            <pc:sldMk cId="0" sldId="286"/>
            <ac:spMk id="7" creationId="{FB2D81E3-7E50-739C-F4C4-E3B3AF1E5F22}"/>
          </ac:spMkLst>
        </pc:spChg>
        <pc:picChg chg="add mod">
          <ac:chgData name="Maria Prokofieva" userId="75196326-7e37-45cf-ad37-4a76fdc75a9f" providerId="ADAL" clId="{130DCB91-3E2A-7346-AC2A-A65B65805E99}" dt="2025-09-20T21:41:17.928" v="1039" actId="1076"/>
          <ac:picMkLst>
            <pc:docMk/>
            <pc:sldMk cId="0" sldId="286"/>
            <ac:picMk id="8" creationId="{E2A811D9-7AE6-66A0-2888-8C0F3F98B647}"/>
          </ac:picMkLst>
        </pc:picChg>
      </pc:sldChg>
      <pc:sldChg chg="addSp modSp mod">
        <pc:chgData name="Maria Prokofieva" userId="75196326-7e37-45cf-ad37-4a76fdc75a9f" providerId="ADAL" clId="{130DCB91-3E2A-7346-AC2A-A65B65805E99}" dt="2025-09-20T23:29:53.722" v="1355" actId="167"/>
        <pc:sldMkLst>
          <pc:docMk/>
          <pc:sldMk cId="0" sldId="287"/>
        </pc:sldMkLst>
        <pc:spChg chg="mod">
          <ac:chgData name="Maria Prokofieva" userId="75196326-7e37-45cf-ad37-4a76fdc75a9f" providerId="ADAL" clId="{130DCB91-3E2A-7346-AC2A-A65B65805E99}" dt="2025-09-20T23:20:47.747" v="1323" actId="1076"/>
          <ac:spMkLst>
            <pc:docMk/>
            <pc:sldMk cId="0" sldId="287"/>
            <ac:spMk id="3" creationId="{00000000-0000-0000-0000-000000000000}"/>
          </ac:spMkLst>
        </pc:spChg>
        <pc:picChg chg="add mod">
          <ac:chgData name="Maria Prokofieva" userId="75196326-7e37-45cf-ad37-4a76fdc75a9f" providerId="ADAL" clId="{130DCB91-3E2A-7346-AC2A-A65B65805E99}" dt="2025-09-20T23:29:35.386" v="1350" actId="1076"/>
          <ac:picMkLst>
            <pc:docMk/>
            <pc:sldMk cId="0" sldId="287"/>
            <ac:picMk id="4" creationId="{7776E1A6-5313-FD37-D83A-5DFA17215DE7}"/>
          </ac:picMkLst>
        </pc:picChg>
        <pc:picChg chg="add mod">
          <ac:chgData name="Maria Prokofieva" userId="75196326-7e37-45cf-ad37-4a76fdc75a9f" providerId="ADAL" clId="{130DCB91-3E2A-7346-AC2A-A65B65805E99}" dt="2025-09-20T23:28:37.259" v="1341" actId="1076"/>
          <ac:picMkLst>
            <pc:docMk/>
            <pc:sldMk cId="0" sldId="287"/>
            <ac:picMk id="5" creationId="{FED5F3B1-9C2E-96FE-517E-41A3AF958961}"/>
          </ac:picMkLst>
        </pc:picChg>
        <pc:picChg chg="add mod">
          <ac:chgData name="Maria Prokofieva" userId="75196326-7e37-45cf-ad37-4a76fdc75a9f" providerId="ADAL" clId="{130DCB91-3E2A-7346-AC2A-A65B65805E99}" dt="2025-09-20T23:29:30.636" v="1348" actId="14100"/>
          <ac:picMkLst>
            <pc:docMk/>
            <pc:sldMk cId="0" sldId="287"/>
            <ac:picMk id="6" creationId="{F3129CBC-18D8-94AA-3A7B-A1A16EC634BB}"/>
          </ac:picMkLst>
        </pc:picChg>
        <pc:picChg chg="add mod">
          <ac:chgData name="Maria Prokofieva" userId="75196326-7e37-45cf-ad37-4a76fdc75a9f" providerId="ADAL" clId="{130DCB91-3E2A-7346-AC2A-A65B65805E99}" dt="2025-09-20T23:29:53.722" v="1355" actId="167"/>
          <ac:picMkLst>
            <pc:docMk/>
            <pc:sldMk cId="0" sldId="287"/>
            <ac:picMk id="7" creationId="{3BC82649-D12C-20AC-B446-381489E3AA07}"/>
          </ac:picMkLst>
        </pc:picChg>
      </pc:sldChg>
      <pc:sldChg chg="addSp delSp modSp mod modNotesTx">
        <pc:chgData name="Maria Prokofieva" userId="75196326-7e37-45cf-ad37-4a76fdc75a9f" providerId="ADAL" clId="{130DCB91-3E2A-7346-AC2A-A65B65805E99}" dt="2025-09-20T23:31:00.851" v="1360" actId="1076"/>
        <pc:sldMkLst>
          <pc:docMk/>
          <pc:sldMk cId="0" sldId="288"/>
        </pc:sldMkLst>
        <pc:spChg chg="mod">
          <ac:chgData name="Maria Prokofieva" userId="75196326-7e37-45cf-ad37-4a76fdc75a9f" providerId="ADAL" clId="{130DCB91-3E2A-7346-AC2A-A65B65805E99}" dt="2025-09-20T23:30:57.891" v="1359" actId="20577"/>
          <ac:spMkLst>
            <pc:docMk/>
            <pc:sldMk cId="0" sldId="288"/>
            <ac:spMk id="3" creationId="{00000000-0000-0000-0000-000000000000}"/>
          </ac:spMkLst>
        </pc:spChg>
        <pc:spChg chg="add del mod">
          <ac:chgData name="Maria Prokofieva" userId="75196326-7e37-45cf-ad37-4a76fdc75a9f" providerId="ADAL" clId="{130DCB91-3E2A-7346-AC2A-A65B65805E99}" dt="2025-09-20T23:25:00.106" v="1328" actId="478"/>
          <ac:spMkLst>
            <pc:docMk/>
            <pc:sldMk cId="0" sldId="288"/>
            <ac:spMk id="5" creationId="{B3ECE097-83DE-2788-8AA6-2248819CBAE6}"/>
          </ac:spMkLst>
        </pc:spChg>
        <pc:picChg chg="add mod">
          <ac:chgData name="Maria Prokofieva" userId="75196326-7e37-45cf-ad37-4a76fdc75a9f" providerId="ADAL" clId="{130DCB91-3E2A-7346-AC2A-A65B65805E99}" dt="2025-09-20T23:31:00.851" v="1360" actId="1076"/>
          <ac:picMkLst>
            <pc:docMk/>
            <pc:sldMk cId="0" sldId="288"/>
            <ac:picMk id="7" creationId="{21D9C6C4-0A50-FE8F-9895-06A91DED78E5}"/>
          </ac:picMkLst>
        </pc:picChg>
      </pc:sldChg>
      <pc:sldChg chg="addSp modSp mod">
        <pc:chgData name="Maria Prokofieva" userId="75196326-7e37-45cf-ad37-4a76fdc75a9f" providerId="ADAL" clId="{130DCB91-3E2A-7346-AC2A-A65B65805E99}" dt="2025-09-20T23:32:04.381" v="1367" actId="1076"/>
        <pc:sldMkLst>
          <pc:docMk/>
          <pc:sldMk cId="0" sldId="289"/>
        </pc:sldMkLst>
        <pc:spChg chg="add mod">
          <ac:chgData name="Maria Prokofieva" userId="75196326-7e37-45cf-ad37-4a76fdc75a9f" providerId="ADAL" clId="{130DCB91-3E2A-7346-AC2A-A65B65805E99}" dt="2025-09-20T23:31:41.923" v="1365" actId="207"/>
          <ac:spMkLst>
            <pc:docMk/>
            <pc:sldMk cId="0" sldId="289"/>
            <ac:spMk id="5" creationId="{0BB620F5-94C9-34F4-074B-D14ACD10EB74}"/>
          </ac:spMkLst>
        </pc:spChg>
        <pc:picChg chg="add mod">
          <ac:chgData name="Maria Prokofieva" userId="75196326-7e37-45cf-ad37-4a76fdc75a9f" providerId="ADAL" clId="{130DCB91-3E2A-7346-AC2A-A65B65805E99}" dt="2025-09-20T23:32:04.381" v="1367" actId="1076"/>
          <ac:picMkLst>
            <pc:docMk/>
            <pc:sldMk cId="0" sldId="289"/>
            <ac:picMk id="6" creationId="{DEB984D4-12EC-03A2-B818-C56DA06E95D3}"/>
          </ac:picMkLst>
        </pc:picChg>
      </pc:sldChg>
      <pc:sldChg chg="addSp modSp mod">
        <pc:chgData name="Maria Prokofieva" userId="75196326-7e37-45cf-ad37-4a76fdc75a9f" providerId="ADAL" clId="{130DCB91-3E2A-7346-AC2A-A65B65805E99}" dt="2025-09-20T23:33:07.642" v="1371" actId="1076"/>
        <pc:sldMkLst>
          <pc:docMk/>
          <pc:sldMk cId="0" sldId="290"/>
        </pc:sldMkLst>
        <pc:spChg chg="mod">
          <ac:chgData name="Maria Prokofieva" userId="75196326-7e37-45cf-ad37-4a76fdc75a9f" providerId="ADAL" clId="{130DCB91-3E2A-7346-AC2A-A65B65805E99}" dt="2025-09-20T23:32:18.132" v="1369" actId="1076"/>
          <ac:spMkLst>
            <pc:docMk/>
            <pc:sldMk cId="0" sldId="290"/>
            <ac:spMk id="3" creationId="{00000000-0000-0000-0000-000000000000}"/>
          </ac:spMkLst>
        </pc:spChg>
        <pc:picChg chg="add mod">
          <ac:chgData name="Maria Prokofieva" userId="75196326-7e37-45cf-ad37-4a76fdc75a9f" providerId="ADAL" clId="{130DCB91-3E2A-7346-AC2A-A65B65805E99}" dt="2025-09-20T23:33:07.642" v="1371" actId="1076"/>
          <ac:picMkLst>
            <pc:docMk/>
            <pc:sldMk cId="0" sldId="290"/>
            <ac:picMk id="4" creationId="{5C9EDE62-6AE8-078C-0F51-76BC0C363975}"/>
          </ac:picMkLst>
        </pc:picChg>
      </pc:sldChg>
      <pc:sldChg chg="addSp delSp modSp mod">
        <pc:chgData name="Maria Prokofieva" userId="75196326-7e37-45cf-ad37-4a76fdc75a9f" providerId="ADAL" clId="{130DCB91-3E2A-7346-AC2A-A65B65805E99}" dt="2025-09-20T23:38:02.639" v="1421" actId="1076"/>
        <pc:sldMkLst>
          <pc:docMk/>
          <pc:sldMk cId="0" sldId="291"/>
        </pc:sldMkLst>
        <pc:spChg chg="mod">
          <ac:chgData name="Maria Prokofieva" userId="75196326-7e37-45cf-ad37-4a76fdc75a9f" providerId="ADAL" clId="{130DCB91-3E2A-7346-AC2A-A65B65805E99}" dt="2025-09-20T23:35:19.004" v="1395" actId="27636"/>
          <ac:spMkLst>
            <pc:docMk/>
            <pc:sldMk cId="0" sldId="291"/>
            <ac:spMk id="3" creationId="{00000000-0000-0000-0000-000000000000}"/>
          </ac:spMkLst>
        </pc:spChg>
        <pc:spChg chg="add del mod">
          <ac:chgData name="Maria Prokofieva" userId="75196326-7e37-45cf-ad37-4a76fdc75a9f" providerId="ADAL" clId="{130DCB91-3E2A-7346-AC2A-A65B65805E99}" dt="2025-09-20T23:35:32.514" v="1398" actId="478"/>
          <ac:spMkLst>
            <pc:docMk/>
            <pc:sldMk cId="0" sldId="291"/>
            <ac:spMk id="5" creationId="{562921BB-7FB1-7AEE-F314-431DE7CD8368}"/>
          </ac:spMkLst>
        </pc:spChg>
        <pc:spChg chg="add mod">
          <ac:chgData name="Maria Prokofieva" userId="75196326-7e37-45cf-ad37-4a76fdc75a9f" providerId="ADAL" clId="{130DCB91-3E2A-7346-AC2A-A65B65805E99}" dt="2025-09-20T23:36:09.933" v="1411" actId="1076"/>
          <ac:spMkLst>
            <pc:docMk/>
            <pc:sldMk cId="0" sldId="291"/>
            <ac:spMk id="7" creationId="{67746157-1EAF-447D-A3F9-726C6221FC09}"/>
          </ac:spMkLst>
        </pc:spChg>
        <pc:picChg chg="add del mod">
          <ac:chgData name="Maria Prokofieva" userId="75196326-7e37-45cf-ad37-4a76fdc75a9f" providerId="ADAL" clId="{130DCB91-3E2A-7346-AC2A-A65B65805E99}" dt="2025-09-20T23:37:11.333" v="1418" actId="478"/>
          <ac:picMkLst>
            <pc:docMk/>
            <pc:sldMk cId="0" sldId="291"/>
            <ac:picMk id="5122" creationId="{DBF0FEE1-9D54-FCD7-FAA3-2496038D5052}"/>
          </ac:picMkLst>
        </pc:picChg>
        <pc:picChg chg="add mod">
          <ac:chgData name="Maria Prokofieva" userId="75196326-7e37-45cf-ad37-4a76fdc75a9f" providerId="ADAL" clId="{130DCB91-3E2A-7346-AC2A-A65B65805E99}" dt="2025-09-20T23:38:02.639" v="1421" actId="1076"/>
          <ac:picMkLst>
            <pc:docMk/>
            <pc:sldMk cId="0" sldId="291"/>
            <ac:picMk id="5124" creationId="{5BBE9792-C9A5-4E64-BDAB-8AA97637882B}"/>
          </ac:picMkLst>
        </pc:picChg>
      </pc:sldChg>
      <pc:sldChg chg="addSp delSp modSp mod setBg">
        <pc:chgData name="Maria Prokofieva" userId="75196326-7e37-45cf-ad37-4a76fdc75a9f" providerId="ADAL" clId="{130DCB91-3E2A-7346-AC2A-A65B65805E99}" dt="2025-09-20T23:39:13.533" v="1429" actId="26606"/>
        <pc:sldMkLst>
          <pc:docMk/>
          <pc:sldMk cId="0" sldId="292"/>
        </pc:sldMkLst>
        <pc:spChg chg="mod">
          <ac:chgData name="Maria Prokofieva" userId="75196326-7e37-45cf-ad37-4a76fdc75a9f" providerId="ADAL" clId="{130DCB91-3E2A-7346-AC2A-A65B65805E99}" dt="2025-09-20T23:39:13.533" v="1429" actId="26606"/>
          <ac:spMkLst>
            <pc:docMk/>
            <pc:sldMk cId="0" sldId="292"/>
            <ac:spMk id="2" creationId="{00000000-0000-0000-0000-000000000000}"/>
          </ac:spMkLst>
        </pc:spChg>
        <pc:spChg chg="del">
          <ac:chgData name="Maria Prokofieva" userId="75196326-7e37-45cf-ad37-4a76fdc75a9f" providerId="ADAL" clId="{130DCB91-3E2A-7346-AC2A-A65B65805E99}" dt="2025-09-20T23:39:13.533" v="1429" actId="26606"/>
          <ac:spMkLst>
            <pc:docMk/>
            <pc:sldMk cId="0" sldId="292"/>
            <ac:spMk id="3" creationId="{00000000-0000-0000-0000-000000000000}"/>
          </ac:spMkLst>
        </pc:spChg>
        <pc:spChg chg="add">
          <ac:chgData name="Maria Prokofieva" userId="75196326-7e37-45cf-ad37-4a76fdc75a9f" providerId="ADAL" clId="{130DCB91-3E2A-7346-AC2A-A65B65805E99}" dt="2025-09-20T23:39:13.533" v="1429" actId="26606"/>
          <ac:spMkLst>
            <pc:docMk/>
            <pc:sldMk cId="0" sldId="292"/>
            <ac:spMk id="9" creationId="{BACC6370-2D7E-4714-9D71-7542949D7D5D}"/>
          </ac:spMkLst>
        </pc:spChg>
        <pc:spChg chg="add">
          <ac:chgData name="Maria Prokofieva" userId="75196326-7e37-45cf-ad37-4a76fdc75a9f" providerId="ADAL" clId="{130DCB91-3E2A-7346-AC2A-A65B65805E99}" dt="2025-09-20T23:39:13.533" v="1429" actId="26606"/>
          <ac:spMkLst>
            <pc:docMk/>
            <pc:sldMk cId="0" sldId="292"/>
            <ac:spMk id="11" creationId="{256B2C21-A230-48C0-8DF1-C46611373C44}"/>
          </ac:spMkLst>
        </pc:spChg>
        <pc:spChg chg="add">
          <ac:chgData name="Maria Prokofieva" userId="75196326-7e37-45cf-ad37-4a76fdc75a9f" providerId="ADAL" clId="{130DCB91-3E2A-7346-AC2A-A65B65805E99}" dt="2025-09-20T23:39:13.533" v="1429" actId="26606"/>
          <ac:spMkLst>
            <pc:docMk/>
            <pc:sldMk cId="0" sldId="292"/>
            <ac:spMk id="13" creationId="{3847E18C-932D-4C95-AABA-FEC7C9499AD7}"/>
          </ac:spMkLst>
        </pc:spChg>
        <pc:spChg chg="add">
          <ac:chgData name="Maria Prokofieva" userId="75196326-7e37-45cf-ad37-4a76fdc75a9f" providerId="ADAL" clId="{130DCB91-3E2A-7346-AC2A-A65B65805E99}" dt="2025-09-20T23:39:13.533" v="1429" actId="26606"/>
          <ac:spMkLst>
            <pc:docMk/>
            <pc:sldMk cId="0" sldId="292"/>
            <ac:spMk id="15" creationId="{3150CB11-0C61-439E-910F-5787759E72A0}"/>
          </ac:spMkLst>
        </pc:spChg>
        <pc:spChg chg="add">
          <ac:chgData name="Maria Prokofieva" userId="75196326-7e37-45cf-ad37-4a76fdc75a9f" providerId="ADAL" clId="{130DCB91-3E2A-7346-AC2A-A65B65805E99}" dt="2025-09-20T23:39:13.533" v="1429" actId="26606"/>
          <ac:spMkLst>
            <pc:docMk/>
            <pc:sldMk cId="0" sldId="292"/>
            <ac:spMk id="17" creationId="{43F8A58B-5155-44CE-A5FF-7647B47D0A7A}"/>
          </ac:spMkLst>
        </pc:spChg>
        <pc:spChg chg="add">
          <ac:chgData name="Maria Prokofieva" userId="75196326-7e37-45cf-ad37-4a76fdc75a9f" providerId="ADAL" clId="{130DCB91-3E2A-7346-AC2A-A65B65805E99}" dt="2025-09-20T23:39:13.533" v="1429" actId="26606"/>
          <ac:spMkLst>
            <pc:docMk/>
            <pc:sldMk cId="0" sldId="292"/>
            <ac:spMk id="19" creationId="{443F2ACA-E6D6-4028-82DD-F03C262D5DE6}"/>
          </ac:spMkLst>
        </pc:spChg>
        <pc:graphicFrameChg chg="add">
          <ac:chgData name="Maria Prokofieva" userId="75196326-7e37-45cf-ad37-4a76fdc75a9f" providerId="ADAL" clId="{130DCB91-3E2A-7346-AC2A-A65B65805E99}" dt="2025-09-20T23:39:13.533" v="1429" actId="26606"/>
          <ac:graphicFrameMkLst>
            <pc:docMk/>
            <pc:sldMk cId="0" sldId="292"/>
            <ac:graphicFrameMk id="5" creationId="{AC5E6DBD-4FE4-9B49-9E82-CCF42681E4DC}"/>
          </ac:graphicFrameMkLst>
        </pc:graphicFrameChg>
      </pc:sldChg>
      <pc:sldChg chg="addSp delSp modSp mod setBg">
        <pc:chgData name="Maria Prokofieva" userId="75196326-7e37-45cf-ad37-4a76fdc75a9f" providerId="ADAL" clId="{130DCB91-3E2A-7346-AC2A-A65B65805E99}" dt="2025-09-20T23:40:29.492" v="1448" actId="1076"/>
        <pc:sldMkLst>
          <pc:docMk/>
          <pc:sldMk cId="0" sldId="293"/>
        </pc:sldMkLst>
        <pc:spChg chg="mod">
          <ac:chgData name="Maria Prokofieva" userId="75196326-7e37-45cf-ad37-4a76fdc75a9f" providerId="ADAL" clId="{130DCB91-3E2A-7346-AC2A-A65B65805E99}" dt="2025-09-20T23:39:42.700" v="1442" actId="26606"/>
          <ac:spMkLst>
            <pc:docMk/>
            <pc:sldMk cId="0" sldId="293"/>
            <ac:spMk id="2" creationId="{00000000-0000-0000-0000-000000000000}"/>
          </ac:spMkLst>
        </pc:spChg>
        <pc:spChg chg="add del mod">
          <ac:chgData name="Maria Prokofieva" userId="75196326-7e37-45cf-ad37-4a76fdc75a9f" providerId="ADAL" clId="{130DCB91-3E2A-7346-AC2A-A65B65805E99}" dt="2025-09-20T23:39:42.700" v="1442" actId="26606"/>
          <ac:spMkLst>
            <pc:docMk/>
            <pc:sldMk cId="0" sldId="293"/>
            <ac:spMk id="3" creationId="{00000000-0000-0000-0000-000000000000}"/>
          </ac:spMkLst>
        </pc:spChg>
        <pc:spChg chg="add del">
          <ac:chgData name="Maria Prokofieva" userId="75196326-7e37-45cf-ad37-4a76fdc75a9f" providerId="ADAL" clId="{130DCB91-3E2A-7346-AC2A-A65B65805E99}" dt="2025-09-20T23:39:32.393" v="1440" actId="26606"/>
          <ac:spMkLst>
            <pc:docMk/>
            <pc:sldMk cId="0" sldId="293"/>
            <ac:spMk id="9" creationId="{C1DD1A8A-57D5-4A81-AD04-532B043C5611}"/>
          </ac:spMkLst>
        </pc:spChg>
        <pc:spChg chg="add del">
          <ac:chgData name="Maria Prokofieva" userId="75196326-7e37-45cf-ad37-4a76fdc75a9f" providerId="ADAL" clId="{130DCB91-3E2A-7346-AC2A-A65B65805E99}" dt="2025-09-20T23:39:32.393" v="1440" actId="26606"/>
          <ac:spMkLst>
            <pc:docMk/>
            <pc:sldMk cId="0" sldId="293"/>
            <ac:spMk id="11" creationId="{007891EC-4501-44ED-A8C8-B11B6DB767AB}"/>
          </ac:spMkLst>
        </pc:spChg>
        <pc:spChg chg="add del">
          <ac:chgData name="Maria Prokofieva" userId="75196326-7e37-45cf-ad37-4a76fdc75a9f" providerId="ADAL" clId="{130DCB91-3E2A-7346-AC2A-A65B65805E99}" dt="2025-09-20T23:39:42.700" v="1442" actId="26606"/>
          <ac:spMkLst>
            <pc:docMk/>
            <pc:sldMk cId="0" sldId="293"/>
            <ac:spMk id="13" creationId="{AF2F604E-43BE-4DC3-B983-E071523364F8}"/>
          </ac:spMkLst>
        </pc:spChg>
        <pc:spChg chg="add del">
          <ac:chgData name="Maria Prokofieva" userId="75196326-7e37-45cf-ad37-4a76fdc75a9f" providerId="ADAL" clId="{130DCB91-3E2A-7346-AC2A-A65B65805E99}" dt="2025-09-20T23:39:42.700" v="1442" actId="26606"/>
          <ac:spMkLst>
            <pc:docMk/>
            <pc:sldMk cId="0" sldId="293"/>
            <ac:spMk id="14" creationId="{0671A8AE-40A1-4631-A6B8-581AFF065482}"/>
          </ac:spMkLst>
        </pc:spChg>
        <pc:spChg chg="add del">
          <ac:chgData name="Maria Prokofieva" userId="75196326-7e37-45cf-ad37-4a76fdc75a9f" providerId="ADAL" clId="{130DCB91-3E2A-7346-AC2A-A65B65805E99}" dt="2025-09-20T23:39:42.700" v="1442" actId="26606"/>
          <ac:spMkLst>
            <pc:docMk/>
            <pc:sldMk cId="0" sldId="293"/>
            <ac:spMk id="15" creationId="{08C9B587-E65E-4B52-B37C-ABEBB6E87928}"/>
          </ac:spMkLst>
        </pc:spChg>
        <pc:spChg chg="add del">
          <ac:chgData name="Maria Prokofieva" userId="75196326-7e37-45cf-ad37-4a76fdc75a9f" providerId="ADAL" clId="{130DCB91-3E2A-7346-AC2A-A65B65805E99}" dt="2025-09-20T23:39:42.700" v="1442" actId="26606"/>
          <ac:spMkLst>
            <pc:docMk/>
            <pc:sldMk cId="0" sldId="293"/>
            <ac:spMk id="17" creationId="{AB58EF07-17C2-48CF-ABB0-EEF1F17CB8F0}"/>
          </ac:spMkLst>
        </pc:spChg>
        <pc:picChg chg="add mod">
          <ac:chgData name="Maria Prokofieva" userId="75196326-7e37-45cf-ad37-4a76fdc75a9f" providerId="ADAL" clId="{130DCB91-3E2A-7346-AC2A-A65B65805E99}" dt="2025-09-20T23:40:29.492" v="1448" actId="1076"/>
          <ac:picMkLst>
            <pc:docMk/>
            <pc:sldMk cId="0" sldId="293"/>
            <ac:picMk id="4" creationId="{D2BE66FE-FD1C-B04B-0BB3-6DC9A26915C8}"/>
          </ac:picMkLst>
        </pc:picChg>
        <pc:picChg chg="add del">
          <ac:chgData name="Maria Prokofieva" userId="75196326-7e37-45cf-ad37-4a76fdc75a9f" providerId="ADAL" clId="{130DCB91-3E2A-7346-AC2A-A65B65805E99}" dt="2025-09-20T23:39:32.393" v="1440" actId="26606"/>
          <ac:picMkLst>
            <pc:docMk/>
            <pc:sldMk cId="0" sldId="293"/>
            <ac:picMk id="5" creationId="{135B44C3-E8D7-01AD-5579-251782DB67D7}"/>
          </ac:picMkLst>
        </pc:picChg>
        <pc:picChg chg="add del">
          <ac:chgData name="Maria Prokofieva" userId="75196326-7e37-45cf-ad37-4a76fdc75a9f" providerId="ADAL" clId="{130DCB91-3E2A-7346-AC2A-A65B65805E99}" dt="2025-09-20T23:39:42.700" v="1442" actId="26606"/>
          <ac:picMkLst>
            <pc:docMk/>
            <pc:sldMk cId="0" sldId="293"/>
            <ac:picMk id="16" creationId="{C6B30131-DD2F-F3FB-2035-4673B79FB637}"/>
          </ac:picMkLst>
        </pc:picChg>
      </pc:sldChg>
      <pc:sldChg chg="modSp del mod">
        <pc:chgData name="Maria Prokofieva" userId="75196326-7e37-45cf-ad37-4a76fdc75a9f" providerId="ADAL" clId="{130DCB91-3E2A-7346-AC2A-A65B65805E99}" dt="2025-09-20T11:56:48.337" v="48" actId="2696"/>
        <pc:sldMkLst>
          <pc:docMk/>
          <pc:sldMk cId="1527614115" sldId="294"/>
        </pc:sldMkLst>
        <pc:spChg chg="mod">
          <ac:chgData name="Maria Prokofieva" userId="75196326-7e37-45cf-ad37-4a76fdc75a9f" providerId="ADAL" clId="{130DCB91-3E2A-7346-AC2A-A65B65805E99}" dt="2025-09-20T11:55:41.012" v="47" actId="27636"/>
          <ac:spMkLst>
            <pc:docMk/>
            <pc:sldMk cId="1527614115" sldId="294"/>
            <ac:spMk id="3" creationId="{ABD1C88B-756B-3BA7-8192-3C7300D3017F}"/>
          </ac:spMkLst>
        </pc:spChg>
      </pc:sldChg>
      <pc:sldChg chg="modSp mod">
        <pc:chgData name="Maria Prokofieva" userId="75196326-7e37-45cf-ad37-4a76fdc75a9f" providerId="ADAL" clId="{130DCB91-3E2A-7346-AC2A-A65B65805E99}" dt="2025-09-20T11:55:31.051" v="45" actId="29295"/>
        <pc:sldMkLst>
          <pc:docMk/>
          <pc:sldMk cId="3575198217" sldId="295"/>
        </pc:sldMkLst>
        <pc:picChg chg="mod">
          <ac:chgData name="Maria Prokofieva" userId="75196326-7e37-45cf-ad37-4a76fdc75a9f" providerId="ADAL" clId="{130DCB91-3E2A-7346-AC2A-A65B65805E99}" dt="2025-09-20T11:55:31.051" v="45" actId="29295"/>
          <ac:picMkLst>
            <pc:docMk/>
            <pc:sldMk cId="3575198217" sldId="295"/>
            <ac:picMk id="6" creationId="{9F7CE16A-CCED-BCD7-EC61-58F0C8242EA3}"/>
          </ac:picMkLst>
        </pc:picChg>
      </pc:sldChg>
      <pc:sldChg chg="addSp delSp modSp new mod modClrScheme chgLayout">
        <pc:chgData name="Maria Prokofieva" userId="75196326-7e37-45cf-ad37-4a76fdc75a9f" providerId="ADAL" clId="{130DCB91-3E2A-7346-AC2A-A65B65805E99}" dt="2025-09-20T12:06:55.203" v="154" actId="14100"/>
        <pc:sldMkLst>
          <pc:docMk/>
          <pc:sldMk cId="3384613815" sldId="296"/>
        </pc:sldMkLst>
        <pc:spChg chg="mod ord">
          <ac:chgData name="Maria Prokofieva" userId="75196326-7e37-45cf-ad37-4a76fdc75a9f" providerId="ADAL" clId="{130DCB91-3E2A-7346-AC2A-A65B65805E99}" dt="2025-09-20T11:59:47.113" v="99" actId="700"/>
          <ac:spMkLst>
            <pc:docMk/>
            <pc:sldMk cId="3384613815" sldId="296"/>
            <ac:spMk id="2" creationId="{D8FFEC39-D8FC-2A66-B36F-B36A859B2AE9}"/>
          </ac:spMkLst>
        </pc:spChg>
        <pc:spChg chg="mod ord">
          <ac:chgData name="Maria Prokofieva" userId="75196326-7e37-45cf-ad37-4a76fdc75a9f" providerId="ADAL" clId="{130DCB91-3E2A-7346-AC2A-A65B65805E99}" dt="2025-09-20T12:06:55.203" v="154" actId="14100"/>
          <ac:spMkLst>
            <pc:docMk/>
            <pc:sldMk cId="3384613815" sldId="296"/>
            <ac:spMk id="3" creationId="{300D3B2F-20F5-0A1A-A59D-019319075794}"/>
          </ac:spMkLst>
        </pc:spChg>
        <pc:spChg chg="del">
          <ac:chgData name="Maria Prokofieva" userId="75196326-7e37-45cf-ad37-4a76fdc75a9f" providerId="ADAL" clId="{130DCB91-3E2A-7346-AC2A-A65B65805E99}" dt="2025-09-20T11:59:47.113" v="99" actId="700"/>
          <ac:spMkLst>
            <pc:docMk/>
            <pc:sldMk cId="3384613815" sldId="296"/>
            <ac:spMk id="4" creationId="{5CABDFBB-18E2-69FF-7FC7-AFEEB449FB22}"/>
          </ac:spMkLst>
        </pc:spChg>
        <pc:picChg chg="add mod">
          <ac:chgData name="Maria Prokofieva" userId="75196326-7e37-45cf-ad37-4a76fdc75a9f" providerId="ADAL" clId="{130DCB91-3E2A-7346-AC2A-A65B65805E99}" dt="2025-09-20T12:06:50.999" v="153" actId="1076"/>
          <ac:picMkLst>
            <pc:docMk/>
            <pc:sldMk cId="3384613815" sldId="296"/>
            <ac:picMk id="6" creationId="{831E90E8-62E3-08DF-F829-52E763B9C69B}"/>
          </ac:picMkLst>
        </pc:picChg>
      </pc:sldChg>
      <pc:sldChg chg="addSp delSp modSp new mod modNotesTx">
        <pc:chgData name="Maria Prokofieva" userId="75196326-7e37-45cf-ad37-4a76fdc75a9f" providerId="ADAL" clId="{130DCB91-3E2A-7346-AC2A-A65B65805E99}" dt="2025-09-20T13:37:10.338" v="358" actId="1076"/>
        <pc:sldMkLst>
          <pc:docMk/>
          <pc:sldMk cId="1661997169" sldId="297"/>
        </pc:sldMkLst>
        <pc:spChg chg="del mod">
          <ac:chgData name="Maria Prokofieva" userId="75196326-7e37-45cf-ad37-4a76fdc75a9f" providerId="ADAL" clId="{130DCB91-3E2A-7346-AC2A-A65B65805E99}" dt="2025-09-20T13:36:19.931" v="348" actId="478"/>
          <ac:spMkLst>
            <pc:docMk/>
            <pc:sldMk cId="1661997169" sldId="297"/>
            <ac:spMk id="2" creationId="{CD9DCC44-25A4-AB31-6B9D-93E14D90C44E}"/>
          </ac:spMkLst>
        </pc:spChg>
        <pc:spChg chg="del">
          <ac:chgData name="Maria Prokofieva" userId="75196326-7e37-45cf-ad37-4a76fdc75a9f" providerId="ADAL" clId="{130DCB91-3E2A-7346-AC2A-A65B65805E99}" dt="2025-09-20T13:32:58.240" v="324" actId="931"/>
          <ac:spMkLst>
            <pc:docMk/>
            <pc:sldMk cId="1661997169" sldId="297"/>
            <ac:spMk id="3" creationId="{723FDF37-73F2-1F23-EA95-EC894103DBEB}"/>
          </ac:spMkLst>
        </pc:spChg>
        <pc:spChg chg="add del mod">
          <ac:chgData name="Maria Prokofieva" userId="75196326-7e37-45cf-ad37-4a76fdc75a9f" providerId="ADAL" clId="{130DCB91-3E2A-7346-AC2A-A65B65805E99}" dt="2025-09-20T13:36:22.870" v="349" actId="478"/>
          <ac:spMkLst>
            <pc:docMk/>
            <pc:sldMk cId="1661997169" sldId="297"/>
            <ac:spMk id="7" creationId="{95C54DA6-0C9E-8BA7-B46D-9C20228B5DFC}"/>
          </ac:spMkLst>
        </pc:spChg>
        <pc:picChg chg="add mod modCrop">
          <ac:chgData name="Maria Prokofieva" userId="75196326-7e37-45cf-ad37-4a76fdc75a9f" providerId="ADAL" clId="{130DCB91-3E2A-7346-AC2A-A65B65805E99}" dt="2025-09-20T13:37:10.338" v="358" actId="1076"/>
          <ac:picMkLst>
            <pc:docMk/>
            <pc:sldMk cId="1661997169" sldId="297"/>
            <ac:picMk id="5" creationId="{E2BE9776-18D4-23CE-89CC-CAFA0BEA4952}"/>
          </ac:picMkLst>
        </pc:picChg>
      </pc:sldChg>
      <pc:sldChg chg="addSp delSp modSp new mod">
        <pc:chgData name="Maria Prokofieva" userId="75196326-7e37-45cf-ad37-4a76fdc75a9f" providerId="ADAL" clId="{130DCB91-3E2A-7346-AC2A-A65B65805E99}" dt="2025-09-20T13:45:40.228" v="394" actId="166"/>
        <pc:sldMkLst>
          <pc:docMk/>
          <pc:sldMk cId="461683023" sldId="298"/>
        </pc:sldMkLst>
        <pc:spChg chg="mod">
          <ac:chgData name="Maria Prokofieva" userId="75196326-7e37-45cf-ad37-4a76fdc75a9f" providerId="ADAL" clId="{130DCB91-3E2A-7346-AC2A-A65B65805E99}" dt="2025-09-20T13:45:40.228" v="394" actId="166"/>
          <ac:spMkLst>
            <pc:docMk/>
            <pc:sldMk cId="461683023" sldId="298"/>
            <ac:spMk id="2" creationId="{3E37E318-BE21-4640-9FB5-11A6DA218DC5}"/>
          </ac:spMkLst>
        </pc:spChg>
        <pc:spChg chg="del">
          <ac:chgData name="Maria Prokofieva" userId="75196326-7e37-45cf-ad37-4a76fdc75a9f" providerId="ADAL" clId="{130DCB91-3E2A-7346-AC2A-A65B65805E99}" dt="2025-09-20T13:44:41.314" v="369" actId="931"/>
          <ac:spMkLst>
            <pc:docMk/>
            <pc:sldMk cId="461683023" sldId="298"/>
            <ac:spMk id="3" creationId="{D40766F6-9D76-35E5-07DD-D16D9B1FCEA5}"/>
          </ac:spMkLst>
        </pc:spChg>
        <pc:spChg chg="del">
          <ac:chgData name="Maria Prokofieva" userId="75196326-7e37-45cf-ad37-4a76fdc75a9f" providerId="ADAL" clId="{130DCB91-3E2A-7346-AC2A-A65B65805E99}" dt="2025-09-20T13:45:21.380" v="389" actId="478"/>
          <ac:spMkLst>
            <pc:docMk/>
            <pc:sldMk cId="461683023" sldId="298"/>
            <ac:spMk id="4" creationId="{33AE8EB4-3528-4AF9-CC2F-D1493ADE6465}"/>
          </ac:spMkLst>
        </pc:spChg>
        <pc:picChg chg="add mod">
          <ac:chgData name="Maria Prokofieva" userId="75196326-7e37-45cf-ad37-4a76fdc75a9f" providerId="ADAL" clId="{130DCB91-3E2A-7346-AC2A-A65B65805E99}" dt="2025-09-20T13:45:31.590" v="393" actId="1076"/>
          <ac:picMkLst>
            <pc:docMk/>
            <pc:sldMk cId="461683023" sldId="298"/>
            <ac:picMk id="6" creationId="{922F5D2C-1901-C6E5-3273-DABB520B1BF9}"/>
          </ac:picMkLst>
        </pc:picChg>
      </pc:sldChg>
      <pc:sldChg chg="addSp modSp new mod">
        <pc:chgData name="Maria Prokofieva" userId="75196326-7e37-45cf-ad37-4a76fdc75a9f" providerId="ADAL" clId="{130DCB91-3E2A-7346-AC2A-A65B65805E99}" dt="2025-09-20T14:02:56.602" v="562" actId="14100"/>
        <pc:sldMkLst>
          <pc:docMk/>
          <pc:sldMk cId="4157828849" sldId="299"/>
        </pc:sldMkLst>
        <pc:spChg chg="mod">
          <ac:chgData name="Maria Prokofieva" userId="75196326-7e37-45cf-ad37-4a76fdc75a9f" providerId="ADAL" clId="{130DCB91-3E2A-7346-AC2A-A65B65805E99}" dt="2025-09-20T13:58:05.296" v="489" actId="1076"/>
          <ac:spMkLst>
            <pc:docMk/>
            <pc:sldMk cId="4157828849" sldId="299"/>
            <ac:spMk id="2" creationId="{ABE01A5C-620E-1A92-9EF7-949E58EFB6EC}"/>
          </ac:spMkLst>
        </pc:spChg>
        <pc:spChg chg="mod">
          <ac:chgData name="Maria Prokofieva" userId="75196326-7e37-45cf-ad37-4a76fdc75a9f" providerId="ADAL" clId="{130DCB91-3E2A-7346-AC2A-A65B65805E99}" dt="2025-09-20T14:02:50.251" v="560" actId="20577"/>
          <ac:spMkLst>
            <pc:docMk/>
            <pc:sldMk cId="4157828849" sldId="299"/>
            <ac:spMk id="3" creationId="{DA5A3C99-0C90-BBEC-58AB-2E52DF35EE14}"/>
          </ac:spMkLst>
        </pc:spChg>
        <pc:picChg chg="add mod">
          <ac:chgData name="Maria Prokofieva" userId="75196326-7e37-45cf-ad37-4a76fdc75a9f" providerId="ADAL" clId="{130DCB91-3E2A-7346-AC2A-A65B65805E99}" dt="2025-09-20T14:02:56.602" v="562" actId="14100"/>
          <ac:picMkLst>
            <pc:docMk/>
            <pc:sldMk cId="4157828849" sldId="299"/>
            <ac:picMk id="1026" creationId="{01554BF5-F8E7-509B-323B-168D79147EC7}"/>
          </ac:picMkLst>
        </pc:picChg>
      </pc:sldChg>
      <pc:sldChg chg="addSp delSp modSp new mod modClrScheme chgLayout">
        <pc:chgData name="Maria Prokofieva" userId="75196326-7e37-45cf-ad37-4a76fdc75a9f" providerId="ADAL" clId="{130DCB91-3E2A-7346-AC2A-A65B65805E99}" dt="2025-09-20T13:55:32.448" v="457" actId="208"/>
        <pc:sldMkLst>
          <pc:docMk/>
          <pc:sldMk cId="2104025373" sldId="300"/>
        </pc:sldMkLst>
        <pc:spChg chg="del mod ord">
          <ac:chgData name="Maria Prokofieva" userId="75196326-7e37-45cf-ad37-4a76fdc75a9f" providerId="ADAL" clId="{130DCB91-3E2A-7346-AC2A-A65B65805E99}" dt="2025-09-20T13:53:26.541" v="431" actId="700"/>
          <ac:spMkLst>
            <pc:docMk/>
            <pc:sldMk cId="2104025373" sldId="300"/>
            <ac:spMk id="2" creationId="{49BBC2FC-7AE4-3A51-F00E-4E5B50812723}"/>
          </ac:spMkLst>
        </pc:spChg>
        <pc:spChg chg="del mod ord">
          <ac:chgData name="Maria Prokofieva" userId="75196326-7e37-45cf-ad37-4a76fdc75a9f" providerId="ADAL" clId="{130DCB91-3E2A-7346-AC2A-A65B65805E99}" dt="2025-09-20T13:53:26.541" v="431" actId="700"/>
          <ac:spMkLst>
            <pc:docMk/>
            <pc:sldMk cId="2104025373" sldId="300"/>
            <ac:spMk id="3" creationId="{577069F7-14D0-3D61-BA6A-D8A77CA6DF44}"/>
          </ac:spMkLst>
        </pc:spChg>
        <pc:spChg chg="add mod ord">
          <ac:chgData name="Maria Prokofieva" userId="75196326-7e37-45cf-ad37-4a76fdc75a9f" providerId="ADAL" clId="{130DCB91-3E2A-7346-AC2A-A65B65805E99}" dt="2025-09-20T13:54:10.880" v="446" actId="20577"/>
          <ac:spMkLst>
            <pc:docMk/>
            <pc:sldMk cId="2104025373" sldId="300"/>
            <ac:spMk id="4" creationId="{795CF3DA-52CB-5786-FBBC-04B1705AED25}"/>
          </ac:spMkLst>
        </pc:spChg>
        <pc:spChg chg="add mod ord">
          <ac:chgData name="Maria Prokofieva" userId="75196326-7e37-45cf-ad37-4a76fdc75a9f" providerId="ADAL" clId="{130DCB91-3E2A-7346-AC2A-A65B65805E99}" dt="2025-09-20T13:54:18.736" v="449" actId="27636"/>
          <ac:spMkLst>
            <pc:docMk/>
            <pc:sldMk cId="2104025373" sldId="300"/>
            <ac:spMk id="5" creationId="{524B40A4-E216-C9DA-EA9F-42F941F79988}"/>
          </ac:spMkLst>
        </pc:spChg>
        <pc:spChg chg="add mod ord">
          <ac:chgData name="Maria Prokofieva" userId="75196326-7e37-45cf-ad37-4a76fdc75a9f" providerId="ADAL" clId="{130DCB91-3E2A-7346-AC2A-A65B65805E99}" dt="2025-09-20T13:54:35.436" v="453" actId="208"/>
          <ac:spMkLst>
            <pc:docMk/>
            <pc:sldMk cId="2104025373" sldId="300"/>
            <ac:spMk id="6" creationId="{7794E780-D0F9-18C2-CA46-9108066D22DF}"/>
          </ac:spMkLst>
        </pc:spChg>
        <pc:cxnChg chg="add mod">
          <ac:chgData name="Maria Prokofieva" userId="75196326-7e37-45cf-ad37-4a76fdc75a9f" providerId="ADAL" clId="{130DCB91-3E2A-7346-AC2A-A65B65805E99}" dt="2025-09-20T13:55:32.448" v="457" actId="208"/>
          <ac:cxnSpMkLst>
            <pc:docMk/>
            <pc:sldMk cId="2104025373" sldId="300"/>
            <ac:cxnSpMk id="8" creationId="{923E18CA-19EA-F30C-D0B3-0F7C71DAF6C4}"/>
          </ac:cxnSpMkLst>
        </pc:cxnChg>
      </pc:sldChg>
      <pc:sldChg chg="modSp new del mod">
        <pc:chgData name="Maria Prokofieva" userId="75196326-7e37-45cf-ad37-4a76fdc75a9f" providerId="ADAL" clId="{130DCB91-3E2A-7346-AC2A-A65B65805E99}" dt="2025-09-20T14:12:12.849" v="619" actId="2696"/>
        <pc:sldMkLst>
          <pc:docMk/>
          <pc:sldMk cId="3868884184" sldId="301"/>
        </pc:sldMkLst>
        <pc:spChg chg="mod">
          <ac:chgData name="Maria Prokofieva" userId="75196326-7e37-45cf-ad37-4a76fdc75a9f" providerId="ADAL" clId="{130DCB91-3E2A-7346-AC2A-A65B65805E99}" dt="2025-09-20T14:03:09.971" v="564" actId="27636"/>
          <ac:spMkLst>
            <pc:docMk/>
            <pc:sldMk cId="3868884184" sldId="301"/>
            <ac:spMk id="3" creationId="{E915864B-5AAC-14C7-0309-DAFA9738E596}"/>
          </ac:spMkLst>
        </pc:spChg>
      </pc:sldChg>
      <pc:sldChg chg="addSp modSp new mod">
        <pc:chgData name="Maria Prokofieva" userId="75196326-7e37-45cf-ad37-4a76fdc75a9f" providerId="ADAL" clId="{130DCB91-3E2A-7346-AC2A-A65B65805E99}" dt="2025-09-20T14:09:55.160" v="599" actId="255"/>
        <pc:sldMkLst>
          <pc:docMk/>
          <pc:sldMk cId="875928041" sldId="302"/>
        </pc:sldMkLst>
        <pc:spChg chg="mod">
          <ac:chgData name="Maria Prokofieva" userId="75196326-7e37-45cf-ad37-4a76fdc75a9f" providerId="ADAL" clId="{130DCB91-3E2A-7346-AC2A-A65B65805E99}" dt="2025-09-20T14:07:42.037" v="590" actId="20577"/>
          <ac:spMkLst>
            <pc:docMk/>
            <pc:sldMk cId="875928041" sldId="302"/>
            <ac:spMk id="2" creationId="{90298C41-10F5-C8A9-6286-7BBCA91D44A5}"/>
          </ac:spMkLst>
        </pc:spChg>
        <pc:spChg chg="mod">
          <ac:chgData name="Maria Prokofieva" userId="75196326-7e37-45cf-ad37-4a76fdc75a9f" providerId="ADAL" clId="{130DCB91-3E2A-7346-AC2A-A65B65805E99}" dt="2025-09-20T14:09:55.160" v="599" actId="255"/>
          <ac:spMkLst>
            <pc:docMk/>
            <pc:sldMk cId="875928041" sldId="302"/>
            <ac:spMk id="3" creationId="{F3B5D671-97BD-F45C-A59B-B763DF4472E5}"/>
          </ac:spMkLst>
        </pc:spChg>
        <pc:picChg chg="add mod">
          <ac:chgData name="Maria Prokofieva" userId="75196326-7e37-45cf-ad37-4a76fdc75a9f" providerId="ADAL" clId="{130DCB91-3E2A-7346-AC2A-A65B65805E99}" dt="2025-09-20T14:09:44.395" v="597" actId="1076"/>
          <ac:picMkLst>
            <pc:docMk/>
            <pc:sldMk cId="875928041" sldId="302"/>
            <ac:picMk id="4" creationId="{AB0838D2-3244-32AD-6856-5B3A3343B717}"/>
          </ac:picMkLst>
        </pc:picChg>
      </pc:sldChg>
      <pc:sldChg chg="addSp delSp modSp add mod">
        <pc:chgData name="Maria Prokofieva" userId="75196326-7e37-45cf-ad37-4a76fdc75a9f" providerId="ADAL" clId="{130DCB91-3E2A-7346-AC2A-A65B65805E99}" dt="2025-09-20T14:12:10.691" v="618" actId="1076"/>
        <pc:sldMkLst>
          <pc:docMk/>
          <pc:sldMk cId="2784548955" sldId="303"/>
        </pc:sldMkLst>
        <pc:spChg chg="mod">
          <ac:chgData name="Maria Prokofieva" userId="75196326-7e37-45cf-ad37-4a76fdc75a9f" providerId="ADAL" clId="{130DCB91-3E2A-7346-AC2A-A65B65805E99}" dt="2025-09-20T14:10:16.015" v="611" actId="20577"/>
          <ac:spMkLst>
            <pc:docMk/>
            <pc:sldMk cId="2784548955" sldId="303"/>
            <ac:spMk id="2" creationId="{90298C41-10F5-C8A9-6286-7BBCA91D44A5}"/>
          </ac:spMkLst>
        </pc:spChg>
        <pc:spChg chg="mod">
          <ac:chgData name="Maria Prokofieva" userId="75196326-7e37-45cf-ad37-4a76fdc75a9f" providerId="ADAL" clId="{130DCB91-3E2A-7346-AC2A-A65B65805E99}" dt="2025-09-20T14:10:42.684" v="613" actId="27636"/>
          <ac:spMkLst>
            <pc:docMk/>
            <pc:sldMk cId="2784548955" sldId="303"/>
            <ac:spMk id="3" creationId="{F3B5D671-97BD-F45C-A59B-B763DF4472E5}"/>
          </ac:spMkLst>
        </pc:spChg>
        <pc:picChg chg="del">
          <ac:chgData name="Maria Prokofieva" userId="75196326-7e37-45cf-ad37-4a76fdc75a9f" providerId="ADAL" clId="{130DCB91-3E2A-7346-AC2A-A65B65805E99}" dt="2025-09-20T14:12:04.526" v="615" actId="478"/>
          <ac:picMkLst>
            <pc:docMk/>
            <pc:sldMk cId="2784548955" sldId="303"/>
            <ac:picMk id="4" creationId="{AB0838D2-3244-32AD-6856-5B3A3343B717}"/>
          </ac:picMkLst>
        </pc:picChg>
        <pc:picChg chg="add mod">
          <ac:chgData name="Maria Prokofieva" userId="75196326-7e37-45cf-ad37-4a76fdc75a9f" providerId="ADAL" clId="{130DCB91-3E2A-7346-AC2A-A65B65805E99}" dt="2025-09-20T14:12:10.691" v="618" actId="1076"/>
          <ac:picMkLst>
            <pc:docMk/>
            <pc:sldMk cId="2784548955" sldId="303"/>
            <ac:picMk id="5" creationId="{D695C152-153B-00C5-CA56-3810CF6D0D81}"/>
          </ac:picMkLst>
        </pc:picChg>
      </pc:sldChg>
      <pc:sldChg chg="addSp delSp modSp new mod">
        <pc:chgData name="Maria Prokofieva" userId="75196326-7e37-45cf-ad37-4a76fdc75a9f" providerId="ADAL" clId="{130DCB91-3E2A-7346-AC2A-A65B65805E99}" dt="2025-09-20T20:57:29.553" v="871" actId="1076"/>
        <pc:sldMkLst>
          <pc:docMk/>
          <pc:sldMk cId="4074977964" sldId="304"/>
        </pc:sldMkLst>
        <pc:spChg chg="mod">
          <ac:chgData name="Maria Prokofieva" userId="75196326-7e37-45cf-ad37-4a76fdc75a9f" providerId="ADAL" clId="{130DCB91-3E2A-7346-AC2A-A65B65805E99}" dt="2025-09-20T20:52:52.851" v="825" actId="1076"/>
          <ac:spMkLst>
            <pc:docMk/>
            <pc:sldMk cId="4074977964" sldId="304"/>
            <ac:spMk id="2" creationId="{85218297-AF34-9F77-BBB9-310F00DCC432}"/>
          </ac:spMkLst>
        </pc:spChg>
        <pc:spChg chg="del">
          <ac:chgData name="Maria Prokofieva" userId="75196326-7e37-45cf-ad37-4a76fdc75a9f" providerId="ADAL" clId="{130DCB91-3E2A-7346-AC2A-A65B65805E99}" dt="2025-09-20T20:52:38.863" v="821" actId="931"/>
          <ac:spMkLst>
            <pc:docMk/>
            <pc:sldMk cId="4074977964" sldId="304"/>
            <ac:spMk id="3" creationId="{56B9394F-4A79-C2DA-EB1D-D77119FF39F6}"/>
          </ac:spMkLst>
        </pc:spChg>
        <pc:spChg chg="add mod">
          <ac:chgData name="Maria Prokofieva" userId="75196326-7e37-45cf-ad37-4a76fdc75a9f" providerId="ADAL" clId="{130DCB91-3E2A-7346-AC2A-A65B65805E99}" dt="2025-09-20T20:56:42.210" v="865" actId="1076"/>
          <ac:spMkLst>
            <pc:docMk/>
            <pc:sldMk cId="4074977964" sldId="304"/>
            <ac:spMk id="7" creationId="{C51FD315-622B-CDE3-195F-EB222DC95F99}"/>
          </ac:spMkLst>
        </pc:spChg>
        <pc:spChg chg="add mod">
          <ac:chgData name="Maria Prokofieva" userId="75196326-7e37-45cf-ad37-4a76fdc75a9f" providerId="ADAL" clId="{130DCB91-3E2A-7346-AC2A-A65B65805E99}" dt="2025-09-20T20:57:29.553" v="871" actId="1076"/>
          <ac:spMkLst>
            <pc:docMk/>
            <pc:sldMk cId="4074977964" sldId="304"/>
            <ac:spMk id="9" creationId="{29865E4B-E5DF-976B-3A55-F711ABC71E13}"/>
          </ac:spMkLst>
        </pc:spChg>
        <pc:spChg chg="add mod">
          <ac:chgData name="Maria Prokofieva" userId="75196326-7e37-45cf-ad37-4a76fdc75a9f" providerId="ADAL" clId="{130DCB91-3E2A-7346-AC2A-A65B65805E99}" dt="2025-09-20T20:57:11.204" v="867" actId="1076"/>
          <ac:spMkLst>
            <pc:docMk/>
            <pc:sldMk cId="4074977964" sldId="304"/>
            <ac:spMk id="11" creationId="{5E943175-4AFA-B6CC-4143-873B8190922E}"/>
          </ac:spMkLst>
        </pc:spChg>
        <pc:spChg chg="add mod">
          <ac:chgData name="Maria Prokofieva" userId="75196326-7e37-45cf-ad37-4a76fdc75a9f" providerId="ADAL" clId="{130DCB91-3E2A-7346-AC2A-A65B65805E99}" dt="2025-09-20T20:55:27.534" v="858" actId="1076"/>
          <ac:spMkLst>
            <pc:docMk/>
            <pc:sldMk cId="4074977964" sldId="304"/>
            <ac:spMk id="13" creationId="{5E7F7840-A521-3BAE-8DC9-2F6C5C6AFC65}"/>
          </ac:spMkLst>
        </pc:spChg>
        <pc:spChg chg="add del mod">
          <ac:chgData name="Maria Prokofieva" userId="75196326-7e37-45cf-ad37-4a76fdc75a9f" providerId="ADAL" clId="{130DCB91-3E2A-7346-AC2A-A65B65805E99}" dt="2025-09-20T20:56:17.859" v="860"/>
          <ac:spMkLst>
            <pc:docMk/>
            <pc:sldMk cId="4074977964" sldId="304"/>
            <ac:spMk id="15" creationId="{20F9314A-9BF1-3914-C188-D26C2BCA3932}"/>
          </ac:spMkLst>
        </pc:spChg>
        <pc:spChg chg="add mod">
          <ac:chgData name="Maria Prokofieva" userId="75196326-7e37-45cf-ad37-4a76fdc75a9f" providerId="ADAL" clId="{130DCB91-3E2A-7346-AC2A-A65B65805E99}" dt="2025-09-20T20:56:49.549" v="866" actId="114"/>
          <ac:spMkLst>
            <pc:docMk/>
            <pc:sldMk cId="4074977964" sldId="304"/>
            <ac:spMk id="17" creationId="{72C21CA0-E44A-8C37-BC8D-5D7E0FBF578E}"/>
          </ac:spMkLst>
        </pc:spChg>
        <pc:picChg chg="add mod">
          <ac:chgData name="Maria Prokofieva" userId="75196326-7e37-45cf-ad37-4a76fdc75a9f" providerId="ADAL" clId="{130DCB91-3E2A-7346-AC2A-A65B65805E99}" dt="2025-09-20T20:55:11.912" v="855" actId="1076"/>
          <ac:picMkLst>
            <pc:docMk/>
            <pc:sldMk cId="4074977964" sldId="304"/>
            <ac:picMk id="5" creationId="{0F4143C2-BE4A-3797-84B1-A3A779C046DC}"/>
          </ac:picMkLst>
        </pc:picChg>
      </pc:sldChg>
      <pc:sldChg chg="addSp delSp modSp new mod">
        <pc:chgData name="Maria Prokofieva" userId="75196326-7e37-45cf-ad37-4a76fdc75a9f" providerId="ADAL" clId="{130DCB91-3E2A-7346-AC2A-A65B65805E99}" dt="2025-09-20T21:34:31.355" v="987" actId="1076"/>
        <pc:sldMkLst>
          <pc:docMk/>
          <pc:sldMk cId="1371611091" sldId="305"/>
        </pc:sldMkLst>
        <pc:spChg chg="mod">
          <ac:chgData name="Maria Prokofieva" userId="75196326-7e37-45cf-ad37-4a76fdc75a9f" providerId="ADAL" clId="{130DCB91-3E2A-7346-AC2A-A65B65805E99}" dt="2025-09-20T21:16:04.132" v="927"/>
          <ac:spMkLst>
            <pc:docMk/>
            <pc:sldMk cId="1371611091" sldId="305"/>
            <ac:spMk id="2" creationId="{DF7FA9C1-A846-8ABE-FB45-C46F5DD2B64C}"/>
          </ac:spMkLst>
        </pc:spChg>
        <pc:spChg chg="del">
          <ac:chgData name="Maria Prokofieva" userId="75196326-7e37-45cf-ad37-4a76fdc75a9f" providerId="ADAL" clId="{130DCB91-3E2A-7346-AC2A-A65B65805E99}" dt="2025-09-20T21:15:50.789" v="925"/>
          <ac:spMkLst>
            <pc:docMk/>
            <pc:sldMk cId="1371611091" sldId="305"/>
            <ac:spMk id="3" creationId="{7788D662-E0C9-5818-11D0-76F746F434A9}"/>
          </ac:spMkLst>
        </pc:spChg>
        <pc:graphicFrameChg chg="add mod modGraphic">
          <ac:chgData name="Maria Prokofieva" userId="75196326-7e37-45cf-ad37-4a76fdc75a9f" providerId="ADAL" clId="{130DCB91-3E2A-7346-AC2A-A65B65805E99}" dt="2025-09-20T21:34:31.355" v="987" actId="1076"/>
          <ac:graphicFrameMkLst>
            <pc:docMk/>
            <pc:sldMk cId="1371611091" sldId="305"/>
            <ac:graphicFrameMk id="4" creationId="{974B55EB-0957-BD10-6032-94829B71479F}"/>
          </ac:graphicFrameMkLst>
        </pc:graphicFrameChg>
        <pc:graphicFrameChg chg="add del mod">
          <ac:chgData name="Maria Prokofieva" userId="75196326-7e37-45cf-ad37-4a76fdc75a9f" providerId="ADAL" clId="{130DCB91-3E2A-7346-AC2A-A65B65805E99}" dt="2025-09-20T21:19:00.377" v="934"/>
          <ac:graphicFrameMkLst>
            <pc:docMk/>
            <pc:sldMk cId="1371611091" sldId="305"/>
            <ac:graphicFrameMk id="5" creationId="{4543D6B3-35C6-6382-21A9-3810EFDC7CC6}"/>
          </ac:graphicFrameMkLst>
        </pc:graphicFrameChg>
      </pc:sldChg>
      <pc:sldChg chg="addSp delSp modSp new mod">
        <pc:chgData name="Maria Prokofieva" userId="75196326-7e37-45cf-ad37-4a76fdc75a9f" providerId="ADAL" clId="{130DCB91-3E2A-7346-AC2A-A65B65805E99}" dt="2025-09-20T21:36:58.026" v="1019" actId="572"/>
        <pc:sldMkLst>
          <pc:docMk/>
          <pc:sldMk cId="3423589215" sldId="306"/>
        </pc:sldMkLst>
        <pc:spChg chg="del">
          <ac:chgData name="Maria Prokofieva" userId="75196326-7e37-45cf-ad37-4a76fdc75a9f" providerId="ADAL" clId="{130DCB91-3E2A-7346-AC2A-A65B65805E99}" dt="2025-09-20T21:34:54.710" v="992" actId="478"/>
          <ac:spMkLst>
            <pc:docMk/>
            <pc:sldMk cId="3423589215" sldId="306"/>
            <ac:spMk id="2" creationId="{CA5F5F03-D213-5CDC-8485-1D8AB1BB5117}"/>
          </ac:spMkLst>
        </pc:spChg>
        <pc:spChg chg="del">
          <ac:chgData name="Maria Prokofieva" userId="75196326-7e37-45cf-ad37-4a76fdc75a9f" providerId="ADAL" clId="{130DCB91-3E2A-7346-AC2A-A65B65805E99}" dt="2025-09-20T21:33:16.868" v="974"/>
          <ac:spMkLst>
            <pc:docMk/>
            <pc:sldMk cId="3423589215" sldId="306"/>
            <ac:spMk id="3" creationId="{C57507D2-1C46-2E97-E0FA-BE9739227BC3}"/>
          </ac:spMkLst>
        </pc:spChg>
        <pc:graphicFrameChg chg="add mod modGraphic">
          <ac:chgData name="Maria Prokofieva" userId="75196326-7e37-45cf-ad37-4a76fdc75a9f" providerId="ADAL" clId="{130DCB91-3E2A-7346-AC2A-A65B65805E99}" dt="2025-09-20T21:36:58.026" v="1019" actId="572"/>
          <ac:graphicFrameMkLst>
            <pc:docMk/>
            <pc:sldMk cId="3423589215" sldId="306"/>
            <ac:graphicFrameMk id="4" creationId="{81DDA91F-3C80-3DD2-D909-7C836E46512C}"/>
          </ac:graphicFrameMkLst>
        </pc:graphicFrameChg>
      </pc:sldChg>
      <pc:sldChg chg="addSp delSp modSp new mod">
        <pc:chgData name="Maria Prokofieva" userId="75196326-7e37-45cf-ad37-4a76fdc75a9f" providerId="ADAL" clId="{130DCB91-3E2A-7346-AC2A-A65B65805E99}" dt="2025-09-20T22:40:41.117" v="1163" actId="1076"/>
        <pc:sldMkLst>
          <pc:docMk/>
          <pc:sldMk cId="3492772348" sldId="307"/>
        </pc:sldMkLst>
        <pc:spChg chg="mod">
          <ac:chgData name="Maria Prokofieva" userId="75196326-7e37-45cf-ad37-4a76fdc75a9f" providerId="ADAL" clId="{130DCB91-3E2A-7346-AC2A-A65B65805E99}" dt="2025-09-20T22:36:36.697" v="1151" actId="20577"/>
          <ac:spMkLst>
            <pc:docMk/>
            <pc:sldMk cId="3492772348" sldId="307"/>
            <ac:spMk id="2" creationId="{44097553-DEDA-0674-3FF0-FCBA22E13AE4}"/>
          </ac:spMkLst>
        </pc:spChg>
        <pc:spChg chg="del">
          <ac:chgData name="Maria Prokofieva" userId="75196326-7e37-45cf-ad37-4a76fdc75a9f" providerId="ADAL" clId="{130DCB91-3E2A-7346-AC2A-A65B65805E99}" dt="2025-09-20T22:39:33.378" v="1152"/>
          <ac:spMkLst>
            <pc:docMk/>
            <pc:sldMk cId="3492772348" sldId="307"/>
            <ac:spMk id="3" creationId="{81A469C9-6C63-B39C-CDD0-B1DA4CD41522}"/>
          </ac:spMkLst>
        </pc:spChg>
        <pc:graphicFrameChg chg="add mod modGraphic">
          <ac:chgData name="Maria Prokofieva" userId="75196326-7e37-45cf-ad37-4a76fdc75a9f" providerId="ADAL" clId="{130DCB91-3E2A-7346-AC2A-A65B65805E99}" dt="2025-09-20T22:40:41.117" v="1163" actId="1076"/>
          <ac:graphicFrameMkLst>
            <pc:docMk/>
            <pc:sldMk cId="3492772348" sldId="307"/>
            <ac:graphicFrameMk id="4" creationId="{8C6203BC-24C4-99B1-029D-E1684EE4C52E}"/>
          </ac:graphicFrameMkLst>
        </pc:graphicFrameChg>
      </pc:sldChg>
      <pc:sldChg chg="addSp new del mod">
        <pc:chgData name="Maria Prokofieva" userId="75196326-7e37-45cf-ad37-4a76fdc75a9f" providerId="ADAL" clId="{130DCB91-3E2A-7346-AC2A-A65B65805E99}" dt="2025-09-20T22:47:41.664" v="1204" actId="2696"/>
        <pc:sldMkLst>
          <pc:docMk/>
          <pc:sldMk cId="2333162502" sldId="308"/>
        </pc:sldMkLst>
        <pc:spChg chg="add">
          <ac:chgData name="Maria Prokofieva" userId="75196326-7e37-45cf-ad37-4a76fdc75a9f" providerId="ADAL" clId="{130DCB91-3E2A-7346-AC2A-A65B65805E99}" dt="2025-09-20T22:46:43.945" v="1182" actId="22"/>
          <ac:spMkLst>
            <pc:docMk/>
            <pc:sldMk cId="2333162502" sldId="308"/>
            <ac:spMk id="5" creationId="{F3EACAE1-8068-200B-E934-F94211382058}"/>
          </ac:spMkLst>
        </pc:spChg>
      </pc:sldChg>
      <pc:sldChg chg="addSp modSp new mod">
        <pc:chgData name="Maria Prokofieva" userId="75196326-7e37-45cf-ad37-4a76fdc75a9f" providerId="ADAL" clId="{130DCB91-3E2A-7346-AC2A-A65B65805E99}" dt="2025-09-20T22:52:27.919" v="1249"/>
        <pc:sldMkLst>
          <pc:docMk/>
          <pc:sldMk cId="3921453152" sldId="308"/>
        </pc:sldMkLst>
        <pc:spChg chg="mod">
          <ac:chgData name="Maria Prokofieva" userId="75196326-7e37-45cf-ad37-4a76fdc75a9f" providerId="ADAL" clId="{130DCB91-3E2A-7346-AC2A-A65B65805E99}" dt="2025-09-20T22:49:01.406" v="1214" actId="20577"/>
          <ac:spMkLst>
            <pc:docMk/>
            <pc:sldMk cId="3921453152" sldId="308"/>
            <ac:spMk id="2" creationId="{DE6A531E-87AB-3E88-F146-F45D8BBAA87D}"/>
          </ac:spMkLst>
        </pc:spChg>
        <pc:spChg chg="mod">
          <ac:chgData name="Maria Prokofieva" userId="75196326-7e37-45cf-ad37-4a76fdc75a9f" providerId="ADAL" clId="{130DCB91-3E2A-7346-AC2A-A65B65805E99}" dt="2025-09-20T22:51:07.797" v="1240" actId="1076"/>
          <ac:spMkLst>
            <pc:docMk/>
            <pc:sldMk cId="3921453152" sldId="308"/>
            <ac:spMk id="3" creationId="{4406694B-C95C-A92A-E220-87CF9918B643}"/>
          </ac:spMkLst>
        </pc:spChg>
        <pc:spChg chg="add mod">
          <ac:chgData name="Maria Prokofieva" userId="75196326-7e37-45cf-ad37-4a76fdc75a9f" providerId="ADAL" clId="{130DCB91-3E2A-7346-AC2A-A65B65805E99}" dt="2025-09-20T22:51:13.535" v="1242" actId="114"/>
          <ac:spMkLst>
            <pc:docMk/>
            <pc:sldMk cId="3921453152" sldId="308"/>
            <ac:spMk id="5" creationId="{7F951344-22EF-DB8E-B7D9-C7AA16B588BC}"/>
          </ac:spMkLst>
        </pc:spChg>
        <pc:cxnChg chg="add mod">
          <ac:chgData name="Maria Prokofieva" userId="75196326-7e37-45cf-ad37-4a76fdc75a9f" providerId="ADAL" clId="{130DCB91-3E2A-7346-AC2A-A65B65805E99}" dt="2025-09-20T22:52:27.919" v="1249"/>
          <ac:cxnSpMkLst>
            <pc:docMk/>
            <pc:sldMk cId="3921453152" sldId="308"/>
            <ac:cxnSpMk id="6" creationId="{9F7D1E69-D0C0-C30D-6343-8734B0C9219E}"/>
          </ac:cxnSpMkLst>
        </pc:cxnChg>
      </pc:sldChg>
      <pc:sldChg chg="addSp modSp new mod">
        <pc:chgData name="Maria Prokofieva" userId="75196326-7e37-45cf-ad37-4a76fdc75a9f" providerId="ADAL" clId="{130DCB91-3E2A-7346-AC2A-A65B65805E99}" dt="2025-09-20T22:52:24.875" v="1248" actId="208"/>
        <pc:sldMkLst>
          <pc:docMk/>
          <pc:sldMk cId="1661127591" sldId="309"/>
        </pc:sldMkLst>
        <pc:spChg chg="mod">
          <ac:chgData name="Maria Prokofieva" userId="75196326-7e37-45cf-ad37-4a76fdc75a9f" providerId="ADAL" clId="{130DCB91-3E2A-7346-AC2A-A65B65805E99}" dt="2025-09-20T22:49:41.405" v="1226"/>
          <ac:spMkLst>
            <pc:docMk/>
            <pc:sldMk cId="1661127591" sldId="309"/>
            <ac:spMk id="2" creationId="{E85A6CE2-099B-A824-73C9-325EBA242F9F}"/>
          </ac:spMkLst>
        </pc:spChg>
        <pc:spChg chg="mod">
          <ac:chgData name="Maria Prokofieva" userId="75196326-7e37-45cf-ad37-4a76fdc75a9f" providerId="ADAL" clId="{130DCB91-3E2A-7346-AC2A-A65B65805E99}" dt="2025-09-20T22:51:18.209" v="1243" actId="1076"/>
          <ac:spMkLst>
            <pc:docMk/>
            <pc:sldMk cId="1661127591" sldId="309"/>
            <ac:spMk id="3" creationId="{3E9E783F-851F-7534-3513-5358DC277E33}"/>
          </ac:spMkLst>
        </pc:spChg>
        <pc:spChg chg="add mod">
          <ac:chgData name="Maria Prokofieva" userId="75196326-7e37-45cf-ad37-4a76fdc75a9f" providerId="ADAL" clId="{130DCB91-3E2A-7346-AC2A-A65B65805E99}" dt="2025-09-20T22:51:22.712" v="1245" actId="114"/>
          <ac:spMkLst>
            <pc:docMk/>
            <pc:sldMk cId="1661127591" sldId="309"/>
            <ac:spMk id="5" creationId="{729D5D92-70EA-8659-A491-20221820B665}"/>
          </ac:spMkLst>
        </pc:spChg>
        <pc:cxnChg chg="add mod">
          <ac:chgData name="Maria Prokofieva" userId="75196326-7e37-45cf-ad37-4a76fdc75a9f" providerId="ADAL" clId="{130DCB91-3E2A-7346-AC2A-A65B65805E99}" dt="2025-09-20T22:52:24.875" v="1248" actId="208"/>
          <ac:cxnSpMkLst>
            <pc:docMk/>
            <pc:sldMk cId="1661127591" sldId="309"/>
            <ac:cxnSpMk id="7" creationId="{65F0D6D9-69E3-39AA-87E2-83EC85911B46}"/>
          </ac:cxnSpMkLst>
        </pc:cxnChg>
      </pc:sldChg>
      <pc:sldChg chg="addSp modSp add mod">
        <pc:chgData name="Maria Prokofieva" userId="75196326-7e37-45cf-ad37-4a76fdc75a9f" providerId="ADAL" clId="{130DCB91-3E2A-7346-AC2A-A65B65805E99}" dt="2025-09-20T23:06:00.470" v="1319" actId="1076"/>
        <pc:sldMkLst>
          <pc:docMk/>
          <pc:sldMk cId="512697914" sldId="310"/>
        </pc:sldMkLst>
        <pc:spChg chg="mod">
          <ac:chgData name="Maria Prokofieva" userId="75196326-7e37-45cf-ad37-4a76fdc75a9f" providerId="ADAL" clId="{130DCB91-3E2A-7346-AC2A-A65B65805E99}" dt="2025-09-20T23:06:00.470" v="1319" actId="1076"/>
          <ac:spMkLst>
            <pc:docMk/>
            <pc:sldMk cId="512697914" sldId="310"/>
            <ac:spMk id="2" creationId="{00000000-0000-0000-0000-000000000000}"/>
          </ac:spMkLst>
        </pc:spChg>
        <pc:spChg chg="mod">
          <ac:chgData name="Maria Prokofieva" userId="75196326-7e37-45cf-ad37-4a76fdc75a9f" providerId="ADAL" clId="{130DCB91-3E2A-7346-AC2A-A65B65805E99}" dt="2025-09-20T23:05:35.932" v="1285" actId="20577"/>
          <ac:spMkLst>
            <pc:docMk/>
            <pc:sldMk cId="512697914" sldId="310"/>
            <ac:spMk id="5" creationId="{5552CE2A-7F6B-EBE7-AE70-61A5B4E68133}"/>
          </ac:spMkLst>
        </pc:spChg>
        <pc:spChg chg="add mod">
          <ac:chgData name="Maria Prokofieva" userId="75196326-7e37-45cf-ad37-4a76fdc75a9f" providerId="ADAL" clId="{130DCB91-3E2A-7346-AC2A-A65B65805E99}" dt="2025-09-20T23:05:33.199" v="1284" actId="1076"/>
          <ac:spMkLst>
            <pc:docMk/>
            <pc:sldMk cId="512697914" sldId="310"/>
            <ac:spMk id="6" creationId="{4E919161-36EA-9BE9-A957-9F2C60132962}"/>
          </ac:spMkLst>
        </pc:spChg>
        <pc:picChg chg="mod">
          <ac:chgData name="Maria Prokofieva" userId="75196326-7e37-45cf-ad37-4a76fdc75a9f" providerId="ADAL" clId="{130DCB91-3E2A-7346-AC2A-A65B65805E99}" dt="2025-09-20T23:05:39.014" v="1286" actId="1076"/>
          <ac:picMkLst>
            <pc:docMk/>
            <pc:sldMk cId="512697914" sldId="310"/>
            <ac:picMk id="8" creationId="{E2A811D9-7AE6-66A0-2888-8C0F3F98B647}"/>
          </ac:picMkLst>
        </pc:picChg>
      </pc:sldChg>
      <pc:sldChg chg="addSp modSp new mod">
        <pc:chgData name="Maria Prokofieva" userId="75196326-7e37-45cf-ad37-4a76fdc75a9f" providerId="ADAL" clId="{130DCB91-3E2A-7346-AC2A-A65B65805E99}" dt="2025-09-20T23:38:53.118" v="1427" actId="14100"/>
        <pc:sldMkLst>
          <pc:docMk/>
          <pc:sldMk cId="2362782731" sldId="311"/>
        </pc:sldMkLst>
        <pc:spChg chg="mod">
          <ac:chgData name="Maria Prokofieva" userId="75196326-7e37-45cf-ad37-4a76fdc75a9f" providerId="ADAL" clId="{130DCB91-3E2A-7346-AC2A-A65B65805E99}" dt="2025-09-20T23:36:16.697" v="1412"/>
          <ac:spMkLst>
            <pc:docMk/>
            <pc:sldMk cId="2362782731" sldId="311"/>
            <ac:spMk id="2" creationId="{580F5BAC-04EC-1CBF-E126-A8E10B1294B0}"/>
          </ac:spMkLst>
        </pc:spChg>
        <pc:spChg chg="mod">
          <ac:chgData name="Maria Prokofieva" userId="75196326-7e37-45cf-ad37-4a76fdc75a9f" providerId="ADAL" clId="{130DCB91-3E2A-7346-AC2A-A65B65805E99}" dt="2025-09-20T23:38:53.118" v="1427" actId="14100"/>
          <ac:spMkLst>
            <pc:docMk/>
            <pc:sldMk cId="2362782731" sldId="311"/>
            <ac:spMk id="3" creationId="{5544F711-237F-CB8C-8146-780D19879FD5}"/>
          </ac:spMkLst>
        </pc:spChg>
        <pc:picChg chg="add mod">
          <ac:chgData name="Maria Prokofieva" userId="75196326-7e37-45cf-ad37-4a76fdc75a9f" providerId="ADAL" clId="{130DCB91-3E2A-7346-AC2A-A65B65805E99}" dt="2025-09-20T23:38:50.207" v="1426" actId="1076"/>
          <ac:picMkLst>
            <pc:docMk/>
            <pc:sldMk cId="2362782731" sldId="311"/>
            <ac:picMk id="4" creationId="{87F67742-DE80-6DEA-65D9-897850C9348A}"/>
          </ac:picMkLst>
        </pc:picChg>
      </pc:sldChg>
      <pc:sldChg chg="addSp modSp new mod setBg">
        <pc:chgData name="Maria Prokofieva" userId="75196326-7e37-45cf-ad37-4a76fdc75a9f" providerId="ADAL" clId="{130DCB91-3E2A-7346-AC2A-A65B65805E99}" dt="2025-09-20T23:39:06.614" v="1428" actId="26606"/>
        <pc:sldMkLst>
          <pc:docMk/>
          <pc:sldMk cId="1367535200" sldId="312"/>
        </pc:sldMkLst>
        <pc:spChg chg="mod">
          <ac:chgData name="Maria Prokofieva" userId="75196326-7e37-45cf-ad37-4a76fdc75a9f" providerId="ADAL" clId="{130DCB91-3E2A-7346-AC2A-A65B65805E99}" dt="2025-09-20T23:39:06.614" v="1428" actId="26606"/>
          <ac:spMkLst>
            <pc:docMk/>
            <pc:sldMk cId="1367535200" sldId="312"/>
            <ac:spMk id="2" creationId="{B8ED92EB-B6D5-D71E-C069-92B0D48BFBA4}"/>
          </ac:spMkLst>
        </pc:spChg>
        <pc:spChg chg="mod">
          <ac:chgData name="Maria Prokofieva" userId="75196326-7e37-45cf-ad37-4a76fdc75a9f" providerId="ADAL" clId="{130DCB91-3E2A-7346-AC2A-A65B65805E99}" dt="2025-09-20T23:39:06.614" v="1428" actId="26606"/>
          <ac:spMkLst>
            <pc:docMk/>
            <pc:sldMk cId="1367535200" sldId="312"/>
            <ac:spMk id="3" creationId="{2F83CAA3-02F4-CB8E-B28A-793A8A622B37}"/>
          </ac:spMkLst>
        </pc:spChg>
        <pc:spChg chg="add">
          <ac:chgData name="Maria Prokofieva" userId="75196326-7e37-45cf-ad37-4a76fdc75a9f" providerId="ADAL" clId="{130DCB91-3E2A-7346-AC2A-A65B65805E99}" dt="2025-09-20T23:39:06.614" v="1428" actId="26606"/>
          <ac:spMkLst>
            <pc:docMk/>
            <pc:sldMk cId="1367535200" sldId="312"/>
            <ac:spMk id="8" creationId="{09588DA8-065E-4F6F-8EFD-43104AB2E0CF}"/>
          </ac:spMkLst>
        </pc:spChg>
        <pc:spChg chg="add">
          <ac:chgData name="Maria Prokofieva" userId="75196326-7e37-45cf-ad37-4a76fdc75a9f" providerId="ADAL" clId="{130DCB91-3E2A-7346-AC2A-A65B65805E99}" dt="2025-09-20T23:39:06.614" v="1428" actId="26606"/>
          <ac:spMkLst>
            <pc:docMk/>
            <pc:sldMk cId="1367535200" sldId="312"/>
            <ac:spMk id="10" creationId="{C4285719-470E-454C-AF62-8323075F1F5B}"/>
          </ac:spMkLst>
        </pc:spChg>
        <pc:spChg chg="add">
          <ac:chgData name="Maria Prokofieva" userId="75196326-7e37-45cf-ad37-4a76fdc75a9f" providerId="ADAL" clId="{130DCB91-3E2A-7346-AC2A-A65B65805E99}" dt="2025-09-20T23:39:06.614" v="1428" actId="26606"/>
          <ac:spMkLst>
            <pc:docMk/>
            <pc:sldMk cId="1367535200" sldId="312"/>
            <ac:spMk id="12" creationId="{CD9FE4EF-C4D8-49A0-B2FF-81D8DB7D8A24}"/>
          </ac:spMkLst>
        </pc:spChg>
        <pc:spChg chg="add">
          <ac:chgData name="Maria Prokofieva" userId="75196326-7e37-45cf-ad37-4a76fdc75a9f" providerId="ADAL" clId="{130DCB91-3E2A-7346-AC2A-A65B65805E99}" dt="2025-09-20T23:39:06.614" v="1428" actId="26606"/>
          <ac:spMkLst>
            <pc:docMk/>
            <pc:sldMk cId="1367535200" sldId="312"/>
            <ac:spMk id="14" creationId="{4300840D-0A0B-4512-BACA-B439D5B9C57C}"/>
          </ac:spMkLst>
        </pc:spChg>
        <pc:spChg chg="add">
          <ac:chgData name="Maria Prokofieva" userId="75196326-7e37-45cf-ad37-4a76fdc75a9f" providerId="ADAL" clId="{130DCB91-3E2A-7346-AC2A-A65B65805E99}" dt="2025-09-20T23:39:06.614" v="1428" actId="26606"/>
          <ac:spMkLst>
            <pc:docMk/>
            <pc:sldMk cId="1367535200" sldId="312"/>
            <ac:spMk id="16" creationId="{D2B78728-A580-49A7-84F9-6EF6F583ADE0}"/>
          </ac:spMkLst>
        </pc:spChg>
        <pc:spChg chg="add">
          <ac:chgData name="Maria Prokofieva" userId="75196326-7e37-45cf-ad37-4a76fdc75a9f" providerId="ADAL" clId="{130DCB91-3E2A-7346-AC2A-A65B65805E99}" dt="2025-09-20T23:39:06.614" v="1428" actId="26606"/>
          <ac:spMkLst>
            <pc:docMk/>
            <pc:sldMk cId="1367535200" sldId="312"/>
            <ac:spMk id="18" creationId="{38FAA1A1-D861-433F-88FA-1E9D6FD31D11}"/>
          </ac:spMkLst>
        </pc:spChg>
        <pc:spChg chg="add">
          <ac:chgData name="Maria Prokofieva" userId="75196326-7e37-45cf-ad37-4a76fdc75a9f" providerId="ADAL" clId="{130DCB91-3E2A-7346-AC2A-A65B65805E99}" dt="2025-09-20T23:39:06.614" v="1428" actId="26606"/>
          <ac:spMkLst>
            <pc:docMk/>
            <pc:sldMk cId="1367535200" sldId="312"/>
            <ac:spMk id="20" creationId="{8D71EDA1-87BF-4D5D-AB79-F346FD19278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87E11F-6D55-4876-9E8A-00A4BD8EF01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7905D33-B9E4-4566-AEDD-6ED103F87F04}">
      <dgm:prSet/>
      <dgm:spPr/>
      <dgm:t>
        <a:bodyPr/>
        <a:lstStyle/>
        <a:p>
          <a:r>
            <a:rPr lang="en-US"/>
            <a:t>AST (Audio Spectrogram Transformer)</a:t>
          </a:r>
        </a:p>
      </dgm:t>
    </dgm:pt>
    <dgm:pt modelId="{28E005F5-8714-4065-883A-8CF8F999EF97}" type="parTrans" cxnId="{3CC664D5-C946-4AE2-A839-4DA42CD623AB}">
      <dgm:prSet/>
      <dgm:spPr/>
      <dgm:t>
        <a:bodyPr/>
        <a:lstStyle/>
        <a:p>
          <a:endParaRPr lang="en-US"/>
        </a:p>
      </dgm:t>
    </dgm:pt>
    <dgm:pt modelId="{1DA517F8-C9E9-4899-9AD5-9964B8AA6251}" type="sibTrans" cxnId="{3CC664D5-C946-4AE2-A839-4DA42CD623AB}">
      <dgm:prSet/>
      <dgm:spPr/>
      <dgm:t>
        <a:bodyPr/>
        <a:lstStyle/>
        <a:p>
          <a:endParaRPr lang="en-US"/>
        </a:p>
      </dgm:t>
    </dgm:pt>
    <dgm:pt modelId="{47851E0D-0C8C-4B62-B0AC-788042669BED}">
      <dgm:prSet/>
      <dgm:spPr/>
      <dgm:t>
        <a:bodyPr/>
        <a:lstStyle/>
        <a:p>
          <a:r>
            <a:rPr lang="en-US"/>
            <a:t>Wav2Vec2ForSequenceClassification</a:t>
          </a:r>
        </a:p>
      </dgm:t>
    </dgm:pt>
    <dgm:pt modelId="{74544423-78C3-4F41-B0EC-1223D761C77F}" type="parTrans" cxnId="{C9AD33EE-F5A7-4CC2-9BBD-AC99E7A6337E}">
      <dgm:prSet/>
      <dgm:spPr/>
      <dgm:t>
        <a:bodyPr/>
        <a:lstStyle/>
        <a:p>
          <a:endParaRPr lang="en-US"/>
        </a:p>
      </dgm:t>
    </dgm:pt>
    <dgm:pt modelId="{D395479A-9125-48DE-B93B-C9AEECD25932}" type="sibTrans" cxnId="{C9AD33EE-F5A7-4CC2-9BBD-AC99E7A6337E}">
      <dgm:prSet/>
      <dgm:spPr/>
      <dgm:t>
        <a:bodyPr/>
        <a:lstStyle/>
        <a:p>
          <a:endParaRPr lang="en-US"/>
        </a:p>
      </dgm:t>
    </dgm:pt>
    <dgm:pt modelId="{31E4632E-17D3-4B40-B8BF-4C0C12847A84}">
      <dgm:prSet/>
      <dgm:spPr/>
      <dgm:t>
        <a:bodyPr/>
        <a:lstStyle/>
        <a:p>
          <a:r>
            <a:rPr lang="en-US"/>
            <a:t>Wav2Vec2ForAudioFrameClassification</a:t>
          </a:r>
        </a:p>
      </dgm:t>
    </dgm:pt>
    <dgm:pt modelId="{ECCB5BD4-55E1-4E10-87DA-36C61617DEF8}" type="parTrans" cxnId="{96842456-F816-4DCD-B4BB-60F1AA9F86A0}">
      <dgm:prSet/>
      <dgm:spPr/>
      <dgm:t>
        <a:bodyPr/>
        <a:lstStyle/>
        <a:p>
          <a:endParaRPr lang="en-US"/>
        </a:p>
      </dgm:t>
    </dgm:pt>
    <dgm:pt modelId="{BAB416AB-282F-4D13-A1EB-D9C4379E5B1D}" type="sibTrans" cxnId="{96842456-F816-4DCD-B4BB-60F1AA9F86A0}">
      <dgm:prSet/>
      <dgm:spPr/>
      <dgm:t>
        <a:bodyPr/>
        <a:lstStyle/>
        <a:p>
          <a:endParaRPr lang="en-US"/>
        </a:p>
      </dgm:t>
    </dgm:pt>
    <dgm:pt modelId="{7F8B5FA1-6B41-4CD7-8AED-DB5B06044BFB}">
      <dgm:prSet/>
      <dgm:spPr/>
      <dgm:t>
        <a:bodyPr/>
        <a:lstStyle/>
        <a:p>
          <a:r>
            <a:rPr lang="en-US"/>
            <a:t>Datasets: Speech Commands, MINDS-14</a:t>
          </a:r>
        </a:p>
      </dgm:t>
    </dgm:pt>
    <dgm:pt modelId="{E00D6A26-BEA9-40F4-80C8-3D23A3CFB86F}" type="parTrans" cxnId="{D2CF3FBC-0203-442C-8616-962841F8E650}">
      <dgm:prSet/>
      <dgm:spPr/>
      <dgm:t>
        <a:bodyPr/>
        <a:lstStyle/>
        <a:p>
          <a:endParaRPr lang="en-US"/>
        </a:p>
      </dgm:t>
    </dgm:pt>
    <dgm:pt modelId="{F671E883-980C-4F79-A02E-F11C00B01DEA}" type="sibTrans" cxnId="{D2CF3FBC-0203-442C-8616-962841F8E650}">
      <dgm:prSet/>
      <dgm:spPr/>
      <dgm:t>
        <a:bodyPr/>
        <a:lstStyle/>
        <a:p>
          <a:endParaRPr lang="en-US"/>
        </a:p>
      </dgm:t>
    </dgm:pt>
    <dgm:pt modelId="{333A37A0-D1DC-4C94-A3A2-421EF005A532}">
      <dgm:prSet/>
      <dgm:spPr/>
      <dgm:t>
        <a:bodyPr/>
        <a:lstStyle/>
        <a:p>
          <a:r>
            <a:rPr lang="en-US"/>
            <a:t>Many pre-trained classification models on Hugging Face Hub</a:t>
          </a:r>
        </a:p>
      </dgm:t>
    </dgm:pt>
    <dgm:pt modelId="{23AC3190-AEEB-447D-BF94-4527CA67A8CC}" type="parTrans" cxnId="{B885EAB0-1248-4E2F-B9A9-881B1DD38213}">
      <dgm:prSet/>
      <dgm:spPr/>
      <dgm:t>
        <a:bodyPr/>
        <a:lstStyle/>
        <a:p>
          <a:endParaRPr lang="en-US"/>
        </a:p>
      </dgm:t>
    </dgm:pt>
    <dgm:pt modelId="{D9FFF6F4-2866-468C-B06D-BCEF19F6E791}" type="sibTrans" cxnId="{B885EAB0-1248-4E2F-B9A9-881B1DD38213}">
      <dgm:prSet/>
      <dgm:spPr/>
      <dgm:t>
        <a:bodyPr/>
        <a:lstStyle/>
        <a:p>
          <a:endParaRPr lang="en-US"/>
        </a:p>
      </dgm:t>
    </dgm:pt>
    <dgm:pt modelId="{666EF3FF-0D8F-4141-9FE6-99583C70592F}" type="pres">
      <dgm:prSet presAssocID="{B087E11F-6D55-4876-9E8A-00A4BD8EF01C}" presName="linear" presStyleCnt="0">
        <dgm:presLayoutVars>
          <dgm:animLvl val="lvl"/>
          <dgm:resizeHandles val="exact"/>
        </dgm:presLayoutVars>
      </dgm:prSet>
      <dgm:spPr/>
    </dgm:pt>
    <dgm:pt modelId="{6DF200F2-6F6E-D247-A26A-0003E6F158B2}" type="pres">
      <dgm:prSet presAssocID="{27905D33-B9E4-4566-AEDD-6ED103F87F0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F6A4D98-571B-EC42-B192-CDDF2CE7C46F}" type="pres">
      <dgm:prSet presAssocID="{1DA517F8-C9E9-4899-9AD5-9964B8AA6251}" presName="spacer" presStyleCnt="0"/>
      <dgm:spPr/>
    </dgm:pt>
    <dgm:pt modelId="{435D92B5-8D00-8744-9ECD-BDC3038A5526}" type="pres">
      <dgm:prSet presAssocID="{47851E0D-0C8C-4B62-B0AC-788042669BE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ED406D1-FAE2-C644-B4C9-D7BF36C1E364}" type="pres">
      <dgm:prSet presAssocID="{D395479A-9125-48DE-B93B-C9AEECD25932}" presName="spacer" presStyleCnt="0"/>
      <dgm:spPr/>
    </dgm:pt>
    <dgm:pt modelId="{19C72F12-C41E-5147-88A6-AA9B7953CE36}" type="pres">
      <dgm:prSet presAssocID="{31E4632E-17D3-4B40-B8BF-4C0C12847A8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6821FD2-F474-AF40-974B-CF6DDF522CFD}" type="pres">
      <dgm:prSet presAssocID="{BAB416AB-282F-4D13-A1EB-D9C4379E5B1D}" presName="spacer" presStyleCnt="0"/>
      <dgm:spPr/>
    </dgm:pt>
    <dgm:pt modelId="{07CABAB6-261A-5C4D-917E-B4D2C9A0B30A}" type="pres">
      <dgm:prSet presAssocID="{7F8B5FA1-6B41-4CD7-8AED-DB5B06044BF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CD23DED-4BA0-2D4F-8447-33F5D95AF674}" type="pres">
      <dgm:prSet presAssocID="{F671E883-980C-4F79-A02E-F11C00B01DEA}" presName="spacer" presStyleCnt="0"/>
      <dgm:spPr/>
    </dgm:pt>
    <dgm:pt modelId="{9815A762-5E93-CC4C-ABF4-B68169C7CAF9}" type="pres">
      <dgm:prSet presAssocID="{333A37A0-D1DC-4C94-A3A2-421EF005A53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EE7042B-D577-E741-96B1-ECC5D4C73117}" type="presOf" srcId="{47851E0D-0C8C-4B62-B0AC-788042669BED}" destId="{435D92B5-8D00-8744-9ECD-BDC3038A5526}" srcOrd="0" destOrd="0" presId="urn:microsoft.com/office/officeart/2005/8/layout/vList2"/>
    <dgm:cxn modelId="{96842456-F816-4DCD-B4BB-60F1AA9F86A0}" srcId="{B087E11F-6D55-4876-9E8A-00A4BD8EF01C}" destId="{31E4632E-17D3-4B40-B8BF-4C0C12847A84}" srcOrd="2" destOrd="0" parTransId="{ECCB5BD4-55E1-4E10-87DA-36C61617DEF8}" sibTransId="{BAB416AB-282F-4D13-A1EB-D9C4379E5B1D}"/>
    <dgm:cxn modelId="{7DEA1B58-A13B-4B40-B5B8-8E7BD8322AB1}" type="presOf" srcId="{7F8B5FA1-6B41-4CD7-8AED-DB5B06044BFB}" destId="{07CABAB6-261A-5C4D-917E-B4D2C9A0B30A}" srcOrd="0" destOrd="0" presId="urn:microsoft.com/office/officeart/2005/8/layout/vList2"/>
    <dgm:cxn modelId="{FB97395D-9625-F04A-B032-DF0D35147B18}" type="presOf" srcId="{B087E11F-6D55-4876-9E8A-00A4BD8EF01C}" destId="{666EF3FF-0D8F-4141-9FE6-99583C70592F}" srcOrd="0" destOrd="0" presId="urn:microsoft.com/office/officeart/2005/8/layout/vList2"/>
    <dgm:cxn modelId="{B885EAB0-1248-4E2F-B9A9-881B1DD38213}" srcId="{B087E11F-6D55-4876-9E8A-00A4BD8EF01C}" destId="{333A37A0-D1DC-4C94-A3A2-421EF005A532}" srcOrd="4" destOrd="0" parTransId="{23AC3190-AEEB-447D-BF94-4527CA67A8CC}" sibTransId="{D9FFF6F4-2866-468C-B06D-BCEF19F6E791}"/>
    <dgm:cxn modelId="{C76E3CB5-AA01-BA48-8EF5-ACFF261C2A26}" type="presOf" srcId="{333A37A0-D1DC-4C94-A3A2-421EF005A532}" destId="{9815A762-5E93-CC4C-ABF4-B68169C7CAF9}" srcOrd="0" destOrd="0" presId="urn:microsoft.com/office/officeart/2005/8/layout/vList2"/>
    <dgm:cxn modelId="{D2CF3FBC-0203-442C-8616-962841F8E650}" srcId="{B087E11F-6D55-4876-9E8A-00A4BD8EF01C}" destId="{7F8B5FA1-6B41-4CD7-8AED-DB5B06044BFB}" srcOrd="3" destOrd="0" parTransId="{E00D6A26-BEA9-40F4-80C8-3D23A3CFB86F}" sibTransId="{F671E883-980C-4F79-A02E-F11C00B01DEA}"/>
    <dgm:cxn modelId="{139D29CE-BF5E-F342-B99D-655DDE599C36}" type="presOf" srcId="{31E4632E-17D3-4B40-B8BF-4C0C12847A84}" destId="{19C72F12-C41E-5147-88A6-AA9B7953CE36}" srcOrd="0" destOrd="0" presId="urn:microsoft.com/office/officeart/2005/8/layout/vList2"/>
    <dgm:cxn modelId="{3CC664D5-C946-4AE2-A839-4DA42CD623AB}" srcId="{B087E11F-6D55-4876-9E8A-00A4BD8EF01C}" destId="{27905D33-B9E4-4566-AEDD-6ED103F87F04}" srcOrd="0" destOrd="0" parTransId="{28E005F5-8714-4065-883A-8CF8F999EF97}" sibTransId="{1DA517F8-C9E9-4899-9AD5-9964B8AA6251}"/>
    <dgm:cxn modelId="{8C6165E0-0D72-6640-B693-BFE60916A94C}" type="presOf" srcId="{27905D33-B9E4-4566-AEDD-6ED103F87F04}" destId="{6DF200F2-6F6E-D247-A26A-0003E6F158B2}" srcOrd="0" destOrd="0" presId="urn:microsoft.com/office/officeart/2005/8/layout/vList2"/>
    <dgm:cxn modelId="{C9AD33EE-F5A7-4CC2-9BBD-AC99E7A6337E}" srcId="{B087E11F-6D55-4876-9E8A-00A4BD8EF01C}" destId="{47851E0D-0C8C-4B62-B0AC-788042669BED}" srcOrd="1" destOrd="0" parTransId="{74544423-78C3-4F41-B0EC-1223D761C77F}" sibTransId="{D395479A-9125-48DE-B93B-C9AEECD25932}"/>
    <dgm:cxn modelId="{C0D43A28-83B8-DA42-BD99-2F6436AA22CF}" type="presParOf" srcId="{666EF3FF-0D8F-4141-9FE6-99583C70592F}" destId="{6DF200F2-6F6E-D247-A26A-0003E6F158B2}" srcOrd="0" destOrd="0" presId="urn:microsoft.com/office/officeart/2005/8/layout/vList2"/>
    <dgm:cxn modelId="{D293819A-C1DE-F041-97F4-1C921C294B3C}" type="presParOf" srcId="{666EF3FF-0D8F-4141-9FE6-99583C70592F}" destId="{CF6A4D98-571B-EC42-B192-CDDF2CE7C46F}" srcOrd="1" destOrd="0" presId="urn:microsoft.com/office/officeart/2005/8/layout/vList2"/>
    <dgm:cxn modelId="{EA628297-E520-2F4A-81E6-3485B9E03B63}" type="presParOf" srcId="{666EF3FF-0D8F-4141-9FE6-99583C70592F}" destId="{435D92B5-8D00-8744-9ECD-BDC3038A5526}" srcOrd="2" destOrd="0" presId="urn:microsoft.com/office/officeart/2005/8/layout/vList2"/>
    <dgm:cxn modelId="{227FF38B-5E3C-B445-93F1-F7DDC3CE3B91}" type="presParOf" srcId="{666EF3FF-0D8F-4141-9FE6-99583C70592F}" destId="{8ED406D1-FAE2-C644-B4C9-D7BF36C1E364}" srcOrd="3" destOrd="0" presId="urn:microsoft.com/office/officeart/2005/8/layout/vList2"/>
    <dgm:cxn modelId="{D5B7E5A4-746A-2F4E-914B-B332FEE9B736}" type="presParOf" srcId="{666EF3FF-0D8F-4141-9FE6-99583C70592F}" destId="{19C72F12-C41E-5147-88A6-AA9B7953CE36}" srcOrd="4" destOrd="0" presId="urn:microsoft.com/office/officeart/2005/8/layout/vList2"/>
    <dgm:cxn modelId="{C213A34D-E7CE-1F4F-99CC-0C3D984BBBE3}" type="presParOf" srcId="{666EF3FF-0D8F-4141-9FE6-99583C70592F}" destId="{86821FD2-F474-AF40-974B-CF6DDF522CFD}" srcOrd="5" destOrd="0" presId="urn:microsoft.com/office/officeart/2005/8/layout/vList2"/>
    <dgm:cxn modelId="{D60B3030-C951-B74E-A220-0D58ECA3165B}" type="presParOf" srcId="{666EF3FF-0D8F-4141-9FE6-99583C70592F}" destId="{07CABAB6-261A-5C4D-917E-B4D2C9A0B30A}" srcOrd="6" destOrd="0" presId="urn:microsoft.com/office/officeart/2005/8/layout/vList2"/>
    <dgm:cxn modelId="{FA369ED3-BD0B-C647-A63F-701BF8BD8A03}" type="presParOf" srcId="{666EF3FF-0D8F-4141-9FE6-99583C70592F}" destId="{DCD23DED-4BA0-2D4F-8447-33F5D95AF674}" srcOrd="7" destOrd="0" presId="urn:microsoft.com/office/officeart/2005/8/layout/vList2"/>
    <dgm:cxn modelId="{937A6E8A-0B40-9C44-A7DE-A8178183A14E}" type="presParOf" srcId="{666EF3FF-0D8F-4141-9FE6-99583C70592F}" destId="{9815A762-5E93-CC4C-ABF4-B68169C7CAF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200F2-6F6E-D247-A26A-0003E6F158B2}">
      <dsp:nvSpPr>
        <dsp:cNvPr id="0" name=""/>
        <dsp:cNvSpPr/>
      </dsp:nvSpPr>
      <dsp:spPr>
        <a:xfrm>
          <a:off x="0" y="100137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AST (Audio Spectrogram Transformer)</a:t>
          </a:r>
        </a:p>
      </dsp:txBody>
      <dsp:txXfrm>
        <a:off x="48481" y="148618"/>
        <a:ext cx="6569871" cy="896166"/>
      </dsp:txXfrm>
    </dsp:sp>
    <dsp:sp modelId="{435D92B5-8D00-8744-9ECD-BDC3038A5526}">
      <dsp:nvSpPr>
        <dsp:cNvPr id="0" name=""/>
        <dsp:cNvSpPr/>
      </dsp:nvSpPr>
      <dsp:spPr>
        <a:xfrm>
          <a:off x="0" y="1165266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Wav2Vec2ForSequenceClassification</a:t>
          </a:r>
        </a:p>
      </dsp:txBody>
      <dsp:txXfrm>
        <a:off x="48481" y="1213747"/>
        <a:ext cx="6569871" cy="896166"/>
      </dsp:txXfrm>
    </dsp:sp>
    <dsp:sp modelId="{19C72F12-C41E-5147-88A6-AA9B7953CE36}">
      <dsp:nvSpPr>
        <dsp:cNvPr id="0" name=""/>
        <dsp:cNvSpPr/>
      </dsp:nvSpPr>
      <dsp:spPr>
        <a:xfrm>
          <a:off x="0" y="2230395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Wav2Vec2ForAudioFrameClassification</a:t>
          </a:r>
        </a:p>
      </dsp:txBody>
      <dsp:txXfrm>
        <a:off x="48481" y="2278876"/>
        <a:ext cx="6569871" cy="896166"/>
      </dsp:txXfrm>
    </dsp:sp>
    <dsp:sp modelId="{07CABAB6-261A-5C4D-917E-B4D2C9A0B30A}">
      <dsp:nvSpPr>
        <dsp:cNvPr id="0" name=""/>
        <dsp:cNvSpPr/>
      </dsp:nvSpPr>
      <dsp:spPr>
        <a:xfrm>
          <a:off x="0" y="3295524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Datasets: Speech Commands, MINDS-14</a:t>
          </a:r>
        </a:p>
      </dsp:txBody>
      <dsp:txXfrm>
        <a:off x="48481" y="3344005"/>
        <a:ext cx="6569871" cy="896166"/>
      </dsp:txXfrm>
    </dsp:sp>
    <dsp:sp modelId="{9815A762-5E93-CC4C-ABF4-B68169C7CAF9}">
      <dsp:nvSpPr>
        <dsp:cNvPr id="0" name=""/>
        <dsp:cNvSpPr/>
      </dsp:nvSpPr>
      <dsp:spPr>
        <a:xfrm>
          <a:off x="0" y="4360653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Many pre-trained classification models on Hugging Face Hub</a:t>
          </a:r>
        </a:p>
      </dsp:txBody>
      <dsp:txXfrm>
        <a:off x="48481" y="4409134"/>
        <a:ext cx="6569871" cy="896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4A576-5339-CF4C-A7AA-3F524F4E565F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DDB16-E422-8349-81C8-64FFF8E1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7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1" dirty="0"/>
          </a:p>
          <a:p>
            <a:r>
              <a:rPr lang="en-AU" b="1" dirty="0"/>
              <a:t>CNNs &amp; RNNs (Early Deep Learning)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Approach</a:t>
            </a:r>
            <a:r>
              <a:rPr lang="en-AU" dirty="0"/>
              <a:t>: Feed spectrograms to CNNs (like images) or raw waveforms to CNN/RNN hybrids.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Models</a:t>
            </a:r>
            <a:r>
              <a:rPr lang="en-AU" dirty="0"/>
              <a:t>: </a:t>
            </a:r>
            <a:r>
              <a:rPr lang="en-AU" dirty="0" err="1"/>
              <a:t>DeepSpeech</a:t>
            </a:r>
            <a:r>
              <a:rPr lang="en-AU" dirty="0"/>
              <a:t> (RNN-based), CRNNs for sound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Strengths</a:t>
            </a:r>
            <a:r>
              <a:rPr lang="en-AU" dirty="0"/>
              <a:t>: Learn features automatically, better performance than hand-crafted.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Limitations</a:t>
            </a:r>
            <a:r>
              <a:rPr lang="en-AU" dirty="0"/>
              <a:t>: Struggled with long-range dependencies; RNNs hard to scale.</a:t>
            </a:r>
          </a:p>
          <a:p>
            <a:endParaRPr lang="en-AU" b="1" dirty="0"/>
          </a:p>
          <a:p>
            <a:r>
              <a:rPr lang="en-AU" b="1" dirty="0"/>
              <a:t>Encoder-only Transformers + CTC (Self-Supervised Era)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Breakthrough</a:t>
            </a:r>
            <a:r>
              <a:rPr lang="en-AU" dirty="0"/>
              <a:t>: Treat audio as a long sequence; use transformer encoders (self-attention).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Models</a:t>
            </a:r>
            <a:r>
              <a:rPr lang="en-AU" dirty="0"/>
              <a:t>: Wav2Vec2, </a:t>
            </a:r>
            <a:r>
              <a:rPr lang="en-AU" dirty="0" err="1"/>
              <a:t>HuBERT</a:t>
            </a:r>
            <a:r>
              <a:rPr lang="en-AU" dirty="0"/>
              <a:t>, M-CTC-T.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Training</a:t>
            </a:r>
            <a:r>
              <a:rPr lang="en-AU" dirty="0"/>
              <a:t>: Self-supervised (predict masked spans, contrastive objectives).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Use cases</a:t>
            </a:r>
            <a:r>
              <a:rPr lang="en-AU" dirty="0"/>
              <a:t>: Automatic Speech Recognition (ASR), speaker ID, emotion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Strengths</a:t>
            </a:r>
            <a:r>
              <a:rPr lang="en-AU" dirty="0"/>
              <a:t>: Massive pretraining on </a:t>
            </a:r>
            <a:r>
              <a:rPr lang="en-AU" dirty="0" err="1"/>
              <a:t>unlabeled</a:t>
            </a:r>
            <a:r>
              <a:rPr lang="en-AU" dirty="0"/>
              <a:t> audio → less </a:t>
            </a:r>
            <a:r>
              <a:rPr lang="en-AU" dirty="0" err="1"/>
              <a:t>labeled</a:t>
            </a:r>
            <a:r>
              <a:rPr lang="en-AU" dirty="0"/>
              <a:t> data needed.</a:t>
            </a:r>
          </a:p>
          <a:p>
            <a:endParaRPr lang="en-AU" b="1" dirty="0"/>
          </a:p>
          <a:p>
            <a:r>
              <a:rPr lang="en-AU" b="1" dirty="0"/>
              <a:t>Seq2Seq Transformers (Unified Multitask Models)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Approach</a:t>
            </a:r>
            <a:r>
              <a:rPr lang="en-AU" dirty="0"/>
              <a:t>: Encoder-decoder architectures for flexible input → output mapping.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Models</a:t>
            </a:r>
            <a:r>
              <a:rPr lang="en-AU" dirty="0"/>
              <a:t>: Whisper (speech → text/translation), SpeechT5 (speech ↔ text ↔ speech).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Strengths</a:t>
            </a:r>
            <a:r>
              <a:rPr lang="en-AU" dirty="0"/>
              <a:t>: Robust multilingual, multitask, long-context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Limitations</a:t>
            </a:r>
            <a:r>
              <a:rPr lang="en-AU" dirty="0"/>
              <a:t>: High compute cost, slower autoregressive decoding.</a:t>
            </a:r>
          </a:p>
          <a:p>
            <a:endParaRPr lang="en-AU" b="1" dirty="0"/>
          </a:p>
          <a:p>
            <a:r>
              <a:rPr lang="en-AU" b="1" dirty="0"/>
              <a:t>Multimodal Audio Models (Current Frontier)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Approach</a:t>
            </a:r>
            <a:r>
              <a:rPr lang="en-AU" dirty="0"/>
              <a:t>: Jointly process </a:t>
            </a:r>
            <a:r>
              <a:rPr lang="en-AU" b="1" dirty="0"/>
              <a:t>audio + text + vision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Models</a:t>
            </a:r>
            <a:r>
              <a:rPr lang="en-AU" dirty="0"/>
              <a:t>: CLAP (Contrastive Language–Audio Pretraining), </a:t>
            </a:r>
            <a:r>
              <a:rPr lang="en-AU" dirty="0" err="1"/>
              <a:t>AudioLM</a:t>
            </a:r>
            <a:r>
              <a:rPr lang="en-AU" dirty="0"/>
              <a:t>, Gemini-style multimodal LLMs.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Capabilities</a:t>
            </a:r>
            <a:r>
              <a:rPr lang="en-AU" dirty="0"/>
              <a:t>: Zero-shot classification, audio captioning, text-to-speech, music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Vision</a:t>
            </a:r>
            <a:r>
              <a:rPr lang="en-AU" dirty="0"/>
              <a:t>: General foundation models that handle audio as one modality among many.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DDB16-E422-8349-81C8-64FFF8E177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17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DDB16-E422-8349-81C8-64FFF8E177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2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DDB16-E422-8349-81C8-64FFF8E177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DDB16-E422-8349-81C8-64FFF8E177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4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DDB16-E422-8349-81C8-64FFF8E177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46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DDB16-E422-8349-81C8-64FFF8E177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6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Treat audio spectrograms like </a:t>
            </a:r>
            <a:r>
              <a:rPr lang="en-AU" b="1" dirty="0"/>
              <a:t>images</a:t>
            </a:r>
            <a:r>
              <a:rPr lang="en-AU" dirty="0"/>
              <a:t> for classification.</a:t>
            </a:r>
          </a:p>
          <a:p>
            <a:r>
              <a:rPr lang="en-AU" b="1" dirty="0"/>
              <a:t>Spectrogram = 2D tensor</a:t>
            </a:r>
            <a:r>
              <a:rPr lang="en-AU" dirty="0"/>
              <a:t> (frequency × time).</a:t>
            </a:r>
          </a:p>
          <a:p>
            <a:r>
              <a:rPr lang="en-AU" dirty="0"/>
              <a:t>Can feed into </a:t>
            </a:r>
            <a:r>
              <a:rPr lang="en-AU" b="1" dirty="0"/>
              <a:t>CNNs</a:t>
            </a:r>
            <a:r>
              <a:rPr lang="en-AU" dirty="0"/>
              <a:t> (e.g. </a:t>
            </a:r>
            <a:r>
              <a:rPr lang="en-AU" dirty="0" err="1"/>
              <a:t>ResNet</a:t>
            </a:r>
            <a:r>
              <a:rPr lang="en-AU" dirty="0"/>
              <a:t>) → good results.</a:t>
            </a:r>
          </a:p>
          <a:p>
            <a:r>
              <a:rPr lang="en-AU" dirty="0"/>
              <a:t>Or into </a:t>
            </a:r>
            <a:r>
              <a:rPr lang="en-AU" b="1" dirty="0"/>
              <a:t>Vision Transformers (</a:t>
            </a:r>
            <a:r>
              <a:rPr lang="en-AU" b="1" dirty="0" err="1"/>
              <a:t>ViT</a:t>
            </a:r>
            <a:r>
              <a:rPr lang="en-AU" b="1" dirty="0"/>
              <a:t>)</a:t>
            </a:r>
            <a:r>
              <a:rPr lang="en-AU" dirty="0"/>
              <a:t> → better global context capture.</a:t>
            </a:r>
          </a:p>
          <a:p>
            <a:r>
              <a:rPr lang="en-AU" b="1" dirty="0"/>
              <a:t>Audio Spectrogram Transformer (AST):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Splits spectrogram into </a:t>
            </a:r>
            <a:r>
              <a:rPr lang="en-AU" b="1" dirty="0"/>
              <a:t>16×16 overlapping patches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Projects patches → embeddings → transformer encoder.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Encoder outputs hidden states per patch.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Final </a:t>
            </a:r>
            <a:r>
              <a:rPr lang="en-AU" b="1" dirty="0"/>
              <a:t>classification layer + sigmoid</a:t>
            </a:r>
            <a:r>
              <a:rPr lang="en-AU" dirty="0"/>
              <a:t> → probabilities.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DDB16-E422-8349-81C8-64FFF8E177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DDB16-E422-8349-81C8-64FFF8E1775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6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9C47-11F5-3AC1-94D7-7EBB8D9DA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DEF61-964D-DCCC-1B56-AEA5A8EBF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872E-CD1C-1288-5873-534E37DB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CD1AF-6A00-6D8A-8457-3BF11DB7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2D98-8C03-4039-A60A-E5853629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8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80FA-0FAD-43C5-8FD7-351E96AA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BFFF2-A5B8-0BDF-7FF3-E345586EA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EC8B0-F9AC-43B8-5AA7-18DF50B3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33A6A-AE47-5837-CA78-BD46DAD4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C26CA-8AD4-6578-58CB-4DD6BFBE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6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52D403-8E08-60A2-45BD-BF64D60AF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8A88E-4922-CFF9-ED9D-E7428E50C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F7CC6-1E7D-46A4-2409-3F99732A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CF2C2-DED6-F66C-BF74-1276BEA0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2CC75-1572-1520-97C1-6AA94E7E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67AB-075B-6C1B-F5C2-67F5D6B7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77FA6-B848-0A6B-EE09-345682BB2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74A9D-8E5C-73C7-903D-931EFC52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55916-CD37-6AE7-FB49-CD2D4593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3677-3EB5-A37B-06C5-197CB4BB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0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F573-AEAE-D8D6-B19D-3DB266BA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520FF-818F-B498-6F7E-4F5ADE562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013D7-B599-10EB-390D-78E00648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00FC-A265-4E85-5B25-28F5C5C6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40D5-893B-00C5-0759-C9362147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BE66-80BA-BBBE-2C50-14F9FE37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0691-025E-1EF2-DFE5-C0D25F18A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E2681-5C80-2413-717F-C52FF2C97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1E210-CCA6-9C77-DE5C-9D7B449B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9D294-43AE-66E5-8D14-3CBD88D4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F2725-1B87-4E92-84E1-23A46298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1D50-C01B-6761-98BE-63A5A002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22475-BB1C-BE34-8418-CC1AB6E2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C7BDF-BDD3-C1BA-21B4-BB46FEB53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EC877-F836-5DDC-B060-33AAABE3D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9F076A-CCD9-E400-22DD-47A321E26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3EAEF-3634-8E60-1F8D-381143F8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F0B88-6936-438E-4102-24F2C47A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217FA-B083-5CC1-F3F1-07DBB022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10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81F9-58C9-DF5B-507D-2AE3A07A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2E69D-0CF3-67A0-EE18-6B3E5796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A92A5-1B12-C3C0-6F60-067DA3EF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7306B-D9D6-5B14-BF1F-55BBB2FF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9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8A723-4704-5D4A-C2C7-960869F8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810EFD-D10A-77D1-0312-7E81919E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C5F1-67E9-08E3-8671-8C7D24B7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6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9B47-1392-7EEE-CE9A-9B3B378B4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35FE-7E74-14E4-3435-C82EC1D7B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4E998-FA96-326D-6109-8CC5803B0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E1020-C72E-9993-056D-F29A2329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44711-D64C-1554-C100-85A461AA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45859-F4F1-2A3A-468C-07C64E3F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2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FBFB-630D-DBE9-CBBF-F3C38286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883C32-BDBB-EDDF-E55D-F3222A602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4FDCD-80CA-593F-3D11-A2E11C8D7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B97FE-785A-F69F-0D43-724092A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4A28-0E3E-0F99-7580-44AE0506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1003C-C2A4-EE9C-1D9A-A916CAF5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1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5DCAC-2FE4-37FE-A92A-AF0FA4351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5940F-D7A1-3D49-03A9-B32770A14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00D5A-8565-2CE6-05B5-116209C0E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B9400-5AA5-3A46-B3E5-2DAAA30E38D8}" type="datetimeFigureOut">
              <a:rPr lang="en-US" smtClean="0"/>
              <a:t>9/20/25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A2164-FC21-91F8-F38F-B6F534A09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70B0F-D230-4ACD-02C5-D94B7DE28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2E794-9B28-5D4D-9061-B0336BA28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5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penai-whisper.hf.spac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light on gadgets">
            <a:extLst>
              <a:ext uri="{FF2B5EF4-FFF2-40B4-BE49-F238E27FC236}">
                <a16:creationId xmlns:a16="http://schemas.microsoft.com/office/drawing/2014/main" id="{D50A33D2-0F7D-4E95-67CE-45380900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38" b="12593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8F813-0C3B-8D9C-E64B-55FE44653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Intro to audio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2A776-9B49-7CCC-7560-E6B2519F3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Day 3</a:t>
            </a:r>
          </a:p>
          <a:p>
            <a:r>
              <a:rPr lang="en-US" dirty="0">
                <a:solidFill>
                  <a:srgbClr val="FFFFFF"/>
                </a:solidFill>
              </a:rPr>
              <a:t>Introduction to DL in Social Sciences</a:t>
            </a:r>
          </a:p>
        </p:txBody>
      </p:sp>
    </p:spTree>
    <p:extLst>
      <p:ext uri="{BB962C8B-B14F-4D97-AF65-F5344CB8AC3E}">
        <p14:creationId xmlns:p14="http://schemas.microsoft.com/office/powerpoint/2010/main" val="1730403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9D6E-1F88-9977-5829-EA58F721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79" y="489700"/>
            <a:ext cx="7767181" cy="1325563"/>
          </a:xfrm>
        </p:spPr>
        <p:txBody>
          <a:bodyPr/>
          <a:lstStyle/>
          <a:p>
            <a:r>
              <a:rPr lang="en-US" dirty="0"/>
              <a:t>Data preprocessing for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2EE2-D4A9-D957-3372-657E94A29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93" y="1928682"/>
            <a:ext cx="6752574" cy="4351338"/>
          </a:xfrm>
        </p:spPr>
        <p:txBody>
          <a:bodyPr>
            <a:normAutofit fontScale="77500" lnSpcReduction="20000"/>
          </a:bodyPr>
          <a:lstStyle/>
          <a:p>
            <a:r>
              <a:rPr lang="en-AU" b="1" dirty="0"/>
              <a:t>Resample</a:t>
            </a:r>
            <a:r>
              <a:rPr lang="en-AU" dirty="0"/>
              <a:t> to target sampling rate (e.g. 16 kHz) to match model requirements.</a:t>
            </a:r>
          </a:p>
          <a:p>
            <a:r>
              <a:rPr lang="en-AU" b="1" dirty="0"/>
              <a:t>Pad or truncate</a:t>
            </a:r>
            <a:r>
              <a:rPr lang="en-AU" dirty="0"/>
              <a:t> to a fixed length (model-specific, e.g. 30s for Whisper).</a:t>
            </a:r>
          </a:p>
          <a:p>
            <a:r>
              <a:rPr lang="en-AU" b="1" dirty="0"/>
              <a:t>Normalize amplitude</a:t>
            </a:r>
            <a:r>
              <a:rPr lang="en-AU" dirty="0"/>
              <a:t> (convert to floating point values, typically in range –1.0 to +1.0).</a:t>
            </a:r>
          </a:p>
          <a:p>
            <a:r>
              <a:rPr lang="en-AU" b="1" dirty="0"/>
              <a:t>Convert to features</a:t>
            </a:r>
            <a:r>
              <a:rPr lang="en-A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Waveform (raw samples) for some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Spectrogram / log-</a:t>
            </a:r>
            <a:r>
              <a:rPr lang="en-AU" b="1" dirty="0" err="1"/>
              <a:t>mel</a:t>
            </a:r>
            <a:r>
              <a:rPr lang="en-AU" b="1" dirty="0"/>
              <a:t> spectrogram</a:t>
            </a:r>
            <a:r>
              <a:rPr lang="en-AU" dirty="0"/>
              <a:t> for most speech/audio models.</a:t>
            </a:r>
          </a:p>
          <a:p>
            <a:r>
              <a:rPr lang="en-AU" b="1" dirty="0"/>
              <a:t>Batching</a:t>
            </a:r>
            <a:r>
              <a:rPr lang="en-AU" dirty="0"/>
              <a:t>: pad/truncate consistently across the batch.</a:t>
            </a:r>
          </a:p>
          <a:p>
            <a:r>
              <a:rPr lang="en-AU" b="1" dirty="0"/>
              <a:t>Attention mask</a:t>
            </a:r>
            <a:r>
              <a:rPr lang="en-AU" dirty="0"/>
              <a:t> (most models need it; Whisper doesn’t).</a:t>
            </a:r>
          </a:p>
          <a:p>
            <a:endParaRPr lang="en-US" dirty="0"/>
          </a:p>
        </p:txBody>
      </p:sp>
      <p:pic>
        <p:nvPicPr>
          <p:cNvPr id="6" name="Picture 5" descr="Volume sliders">
            <a:extLst>
              <a:ext uri="{FF2B5EF4-FFF2-40B4-BE49-F238E27FC236}">
                <a16:creationId xmlns:a16="http://schemas.microsoft.com/office/drawing/2014/main" id="{416520AF-CE4C-B188-09F1-227CDC867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824" y="1152482"/>
            <a:ext cx="4217283" cy="51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8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udio classification guide | Google AI Edge | Google AI for Developers">
            <a:extLst>
              <a:ext uri="{FF2B5EF4-FFF2-40B4-BE49-F238E27FC236}">
                <a16:creationId xmlns:a16="http://schemas.microsoft.com/office/drawing/2014/main" id="{3C729A5B-9279-0E16-13D4-FBC20677C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6" r="23098"/>
          <a:stretch/>
        </p:blipFill>
        <p:spPr bwMode="auto">
          <a:xfrm>
            <a:off x="6384178" y="529224"/>
            <a:ext cx="5243767" cy="605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208C5-B837-C382-CC83-073A7DBC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83" y="619014"/>
            <a:ext cx="3822189" cy="1288007"/>
          </a:xfrm>
        </p:spPr>
        <p:txBody>
          <a:bodyPr>
            <a:normAutofit/>
          </a:bodyPr>
          <a:lstStyle/>
          <a:p>
            <a:r>
              <a:rPr lang="en-US" sz="4000" dirty="0"/>
              <a:t>Audio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B442-8CB7-9B31-BCA2-FC687E6A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58004"/>
            <a:ext cx="4710833" cy="440501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Audio classification</a:t>
            </a:r>
            <a:r>
              <a:rPr lang="en-AU" sz="2000" dirty="0"/>
              <a:t> → categorize clips (e.g., barking vs meowing, music genres).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Automatic speech recognition (ASR)</a:t>
            </a:r>
            <a:r>
              <a:rPr lang="en-AU" sz="2000" dirty="0"/>
              <a:t> → transcribe speech into text (e.g., “How are you doing today?”).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Speaker </a:t>
            </a:r>
            <a:r>
              <a:rPr lang="en-AU" sz="2000" b="1" dirty="0" err="1"/>
              <a:t>diarization</a:t>
            </a:r>
            <a:r>
              <a:rPr lang="en-AU" sz="2000" dirty="0"/>
              <a:t> → detect </a:t>
            </a:r>
            <a:r>
              <a:rPr lang="en-AU" sz="2000" i="1" dirty="0"/>
              <a:t>who</a:t>
            </a:r>
            <a:r>
              <a:rPr lang="en-AU" sz="2000" dirty="0"/>
              <a:t> is speaking and when (e.g., Alice vs Bob in a conversation).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Text-to-speech (TTS)</a:t>
            </a:r>
            <a:r>
              <a:rPr lang="en-AU" sz="2000" dirty="0"/>
              <a:t> → convert text into natural-sounding audio (e.g., audiobooks, accessibility, game voices).</a:t>
            </a:r>
          </a:p>
        </p:txBody>
      </p:sp>
    </p:spTree>
    <p:extLst>
      <p:ext uri="{BB962C8B-B14F-4D97-AF65-F5344CB8AC3E}">
        <p14:creationId xmlns:p14="http://schemas.microsoft.com/office/powerpoint/2010/main" val="283076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3700" dirty="0">
                <a:solidFill>
                  <a:srgbClr val="FFFFFF"/>
                </a:solidFill>
              </a:rPr>
              <a:t>Challenges &amp;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4388" y="666114"/>
            <a:ext cx="7612916" cy="5546047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High compute cost</a:t>
            </a:r>
            <a:endParaRPr lang="en-AU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Self-attention scales quadratically with sequence length.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Raw audio has very long sequences (e.g., 16 kHz = 16,000 samples per second).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b="1" dirty="0"/>
              <a:t>Workarounds</a:t>
            </a:r>
            <a:r>
              <a:rPr lang="en-AU" sz="1800" dirty="0"/>
              <a:t>: spectrogram features, patching, efficient attention variants.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Large </a:t>
            </a:r>
            <a:r>
              <a:rPr lang="en-AU" sz="1800" b="1" dirty="0" err="1"/>
              <a:t>labeled</a:t>
            </a:r>
            <a:r>
              <a:rPr lang="en-AU" sz="1800" b="1" dirty="0"/>
              <a:t> data needs</a:t>
            </a:r>
            <a:endParaRPr lang="en-AU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Variability of real audio</a:t>
            </a:r>
            <a:endParaRPr lang="en-AU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Background noise, overlapping speech, channel effects.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Different sampling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Speaker variation (gender, accent, pitch, tempo).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Requires normalization, augmentation, or domain adaptation.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Latency &amp; real-time use</a:t>
            </a:r>
            <a:endParaRPr lang="en-AU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Solutions: chunked processing, low-latency architectures, quantization.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Evaluation challenges</a:t>
            </a:r>
            <a:endParaRPr lang="en-AU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Metrics differ per task: WER (ASR), accuracy (classification), MOS (TTS).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Human perception doesn’t always align with automatic metrics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30" y="338958"/>
            <a:ext cx="10515600" cy="808483"/>
          </a:xfrm>
        </p:spPr>
        <p:txBody>
          <a:bodyPr>
            <a:normAutofit/>
          </a:bodyPr>
          <a:lstStyle/>
          <a:p>
            <a:r>
              <a:rPr lang="en-AU" sz="3600" b="1" dirty="0"/>
              <a:t>Evolution of Audio in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31" y="1075501"/>
            <a:ext cx="5120812" cy="2488662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1" dirty="0"/>
              <a:t>CNNs &amp; RNNs (Early Deep Learning)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Approach</a:t>
            </a:r>
            <a:r>
              <a:rPr lang="en-AU" sz="1800" dirty="0"/>
              <a:t>: Feed spectrograms to CNNs (like images) or raw waveforms to CNN/RNN hybrids.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Strengths</a:t>
            </a:r>
            <a:r>
              <a:rPr lang="en-AU" sz="1800" dirty="0"/>
              <a:t>: Learn features automatically, better performance than hand-crafted.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Limitations</a:t>
            </a:r>
            <a:r>
              <a:rPr lang="en-AU" sz="1800" dirty="0"/>
              <a:t>: Struggled with long-range dependencies; RNNs hard to scale.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DBD74-4D03-7EB5-ADF0-DA6CFE72144D}"/>
              </a:ext>
            </a:extLst>
          </p:cNvPr>
          <p:cNvSpPr txBox="1"/>
          <p:nvPr/>
        </p:nvSpPr>
        <p:spPr>
          <a:xfrm>
            <a:off x="6491553" y="3564163"/>
            <a:ext cx="5232115" cy="3139321"/>
          </a:xfrm>
          <a:prstGeom prst="rect">
            <a:avLst/>
          </a:prstGeom>
          <a:solidFill>
            <a:srgbClr val="FF00CA">
              <a:alpha val="21176"/>
            </a:srgb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b="1" dirty="0"/>
              <a:t>Multimodal Audio Models (Current Frontier)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Approach</a:t>
            </a:r>
            <a:r>
              <a:rPr lang="en-AU" dirty="0"/>
              <a:t>: Jointly process </a:t>
            </a:r>
            <a:r>
              <a:rPr lang="en-AU" b="1" dirty="0"/>
              <a:t>audio + text + vision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Models</a:t>
            </a:r>
            <a:r>
              <a:rPr lang="en-AU" dirty="0"/>
              <a:t>: CLAP (Contrastive Language–Audio Pretraining), </a:t>
            </a:r>
            <a:r>
              <a:rPr lang="en-AU" dirty="0" err="1"/>
              <a:t>AudioLM</a:t>
            </a:r>
            <a:r>
              <a:rPr lang="en-AU" dirty="0"/>
              <a:t>, Gemini-style multimodal LLMs.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Capabilities</a:t>
            </a:r>
            <a:r>
              <a:rPr lang="en-AU" dirty="0"/>
              <a:t>: Zero-shot classification, audio captioning, text-to-speech, music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Vision</a:t>
            </a:r>
            <a:r>
              <a:rPr lang="en-AU" dirty="0"/>
              <a:t>: General foundation models that handle audio as one modality among many.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66D3B-EA21-7E49-BFCD-27F232E2D3D5}"/>
              </a:ext>
            </a:extLst>
          </p:cNvPr>
          <p:cNvSpPr txBox="1"/>
          <p:nvPr/>
        </p:nvSpPr>
        <p:spPr>
          <a:xfrm>
            <a:off x="6491554" y="978840"/>
            <a:ext cx="5232115" cy="2585323"/>
          </a:xfrm>
          <a:prstGeom prst="rect">
            <a:avLst/>
          </a:prstGeom>
          <a:solidFill>
            <a:srgbClr val="2F5597">
              <a:alpha val="9412"/>
            </a:srgb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b="1" dirty="0"/>
              <a:t>Seq2Seq Transformers (Unified Multitask Models)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Approach</a:t>
            </a:r>
            <a:r>
              <a:rPr lang="en-AU" dirty="0"/>
              <a:t>: Encoder-decoder architectures for flexible input → output mapping.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Models</a:t>
            </a:r>
            <a:r>
              <a:rPr lang="en-AU" dirty="0"/>
              <a:t>: Whisper (speech → text/translation), SpeechT5 (speech ↔ text ↔ speech).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Strengths</a:t>
            </a:r>
            <a:r>
              <a:rPr lang="en-AU" dirty="0"/>
              <a:t>: Robust multilingual, multitask, long-context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Limitations</a:t>
            </a:r>
            <a:r>
              <a:rPr lang="en-AU" dirty="0"/>
              <a:t>: High compute cost, slower autoregressive decoding.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DC9F2-8E2B-C5D5-D89B-17A360F6337D}"/>
              </a:ext>
            </a:extLst>
          </p:cNvPr>
          <p:cNvSpPr txBox="1"/>
          <p:nvPr/>
        </p:nvSpPr>
        <p:spPr>
          <a:xfrm>
            <a:off x="468330" y="3564163"/>
            <a:ext cx="5120812" cy="3139321"/>
          </a:xfrm>
          <a:prstGeom prst="rect">
            <a:avLst/>
          </a:prstGeom>
          <a:solidFill>
            <a:schemeClr val="bg1">
              <a:lumMod val="85000"/>
              <a:alpha val="14902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b="1" dirty="0"/>
              <a:t>Encoder-only Transformers + CTC (Self-Supervised Era)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Breakthrough</a:t>
            </a:r>
            <a:r>
              <a:rPr lang="en-AU" dirty="0"/>
              <a:t>: Treat audio as a long sequence; use transformer encoders (self-attention).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Models</a:t>
            </a:r>
            <a:r>
              <a:rPr lang="en-AU" dirty="0"/>
              <a:t>: Wav2Vec2, </a:t>
            </a:r>
            <a:r>
              <a:rPr lang="en-AU" dirty="0" err="1"/>
              <a:t>HuBERT</a:t>
            </a:r>
            <a:r>
              <a:rPr lang="en-AU" dirty="0"/>
              <a:t>, M-CTC-T.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Training</a:t>
            </a:r>
            <a:r>
              <a:rPr lang="en-AU" dirty="0"/>
              <a:t>: Self-supervised (predict masked spans, contrastive objectives).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Use cases</a:t>
            </a:r>
            <a:r>
              <a:rPr lang="en-AU" dirty="0"/>
              <a:t>: Automatic Speech Recognition (ASR), speaker ID, emotion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Strengths</a:t>
            </a:r>
            <a:r>
              <a:rPr lang="en-AU" dirty="0"/>
              <a:t>: Massive pretraining on </a:t>
            </a:r>
            <a:r>
              <a:rPr lang="en-AU" dirty="0" err="1"/>
              <a:t>unlabeled</a:t>
            </a:r>
            <a:r>
              <a:rPr lang="en-AU" dirty="0"/>
              <a:t> audio → less </a:t>
            </a:r>
            <a:r>
              <a:rPr lang="en-AU" dirty="0" err="1"/>
              <a:t>labeled</a:t>
            </a:r>
            <a:r>
              <a:rPr lang="en-AU" dirty="0"/>
              <a:t> data needed.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E9776-18D4-23CE-89CC-CAFA0BEA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46" t="5339" r="4632" b="4854"/>
          <a:stretch/>
        </p:blipFill>
        <p:spPr>
          <a:xfrm>
            <a:off x="151576" y="774700"/>
            <a:ext cx="11888848" cy="4876800"/>
          </a:xfrm>
        </p:spPr>
      </p:pic>
    </p:spTree>
    <p:extLst>
      <p:ext uri="{BB962C8B-B14F-4D97-AF65-F5344CB8AC3E}">
        <p14:creationId xmlns:p14="http://schemas.microsoft.com/office/powerpoint/2010/main" val="166199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wavy architecture designs">
            <a:extLst>
              <a:ext uri="{FF2B5EF4-FFF2-40B4-BE49-F238E27FC236}">
                <a16:creationId xmlns:a16="http://schemas.microsoft.com/office/drawing/2014/main" id="{9F7CE16A-CCED-BCD7-EC61-58F0C824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C3FB4-52B8-7551-2CBC-0968D343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vs Audio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0DB0-BFEF-DD18-C7A1-AD5A95C9C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945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Original design: </a:t>
            </a:r>
            <a:r>
              <a:rPr lang="en-AU" b="1" dirty="0"/>
              <a:t>text (NLP)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Input = sequence of </a:t>
            </a:r>
            <a:r>
              <a:rPr lang="en-AU" b="1" dirty="0"/>
              <a:t>tokens</a:t>
            </a:r>
            <a:r>
              <a:rPr lang="en-AU" dirty="0"/>
              <a:t> (words, </a:t>
            </a:r>
            <a:r>
              <a:rPr lang="en-AU" dirty="0" err="1"/>
              <a:t>subwords</a:t>
            </a:r>
            <a:r>
              <a:rPr lang="en-AU" dirty="0"/>
              <a:t>, characters).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Embedding layer maps tokens → vectors.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Transformer uses </a:t>
            </a:r>
            <a:r>
              <a:rPr lang="en-AU" b="1" dirty="0"/>
              <a:t>self-attention</a:t>
            </a:r>
            <a:r>
              <a:rPr lang="en-AU" dirty="0"/>
              <a:t> to model relationships between all tokens.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Output: hidden states → classification, generation, etc.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5A38F-4F99-E218-9238-4096B077F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5455" y="1600156"/>
            <a:ext cx="5181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Input is </a:t>
            </a:r>
            <a:r>
              <a:rPr lang="en-AU" b="1" dirty="0"/>
              <a:t>continuous waveform</a:t>
            </a:r>
            <a:r>
              <a:rPr lang="en-AU" dirty="0"/>
              <a:t>, not discrete tokens.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Directly passing raw samples = impractical (too long: 16k samples/sec).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So → audio must be </a:t>
            </a:r>
            <a:r>
              <a:rPr lang="en-AU" b="1" dirty="0"/>
              <a:t>converted into shorter sequences</a:t>
            </a:r>
            <a:r>
              <a:rPr lang="en-AU" dirty="0"/>
              <a:t> before entering the transformer: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1" dirty="0"/>
              <a:t>Spectrogram patches</a:t>
            </a:r>
            <a:r>
              <a:rPr lang="en-AU" dirty="0"/>
              <a:t> (like image patches).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1" dirty="0"/>
              <a:t>Feature frames</a:t>
            </a:r>
            <a:r>
              <a:rPr lang="en-AU" dirty="0"/>
              <a:t> (e.g. log-</a:t>
            </a:r>
            <a:r>
              <a:rPr lang="en-AU" dirty="0" err="1"/>
              <a:t>mel</a:t>
            </a:r>
            <a:r>
              <a:rPr lang="en-AU" dirty="0"/>
              <a:t> features every 20–25 </a:t>
            </a:r>
            <a:r>
              <a:rPr lang="en-AU" dirty="0" err="1"/>
              <a:t>ms</a:t>
            </a:r>
            <a:r>
              <a:rPr lang="en-AU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These frames/patches are then treated as “tokens” for the transformer.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9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2F5D2C-1901-C6E5-3273-DABB520B1B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00500" y="953364"/>
            <a:ext cx="6477000" cy="53953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7E318-BE21-4640-9FB5-11A6DA21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transformer</a:t>
            </a:r>
          </a:p>
        </p:txBody>
      </p:sp>
    </p:spTree>
    <p:extLst>
      <p:ext uri="{BB962C8B-B14F-4D97-AF65-F5344CB8AC3E}">
        <p14:creationId xmlns:p14="http://schemas.microsoft.com/office/powerpoint/2010/main" val="46168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EC39-D8FC-2A66-B36F-B36A859B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D3B2F-20F5-0A1A-A59D-019319075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09" y="1587630"/>
            <a:ext cx="7090776" cy="4351338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Data preprocessing</a:t>
            </a:r>
            <a:r>
              <a:rPr lang="en-US" sz="2000" dirty="0"/>
              <a:t>: </a:t>
            </a:r>
            <a:r>
              <a:rPr lang="en-AU" sz="2000" dirty="0"/>
              <a:t>feature extraction (turning waveform into “tokens”)</a:t>
            </a:r>
          </a:p>
          <a:p>
            <a:r>
              <a:rPr lang="en-AU" sz="2000" b="1" dirty="0"/>
              <a:t>Sequence Length Reduction</a:t>
            </a:r>
          </a:p>
          <a:p>
            <a:r>
              <a:rPr lang="en-AU" sz="2000" b="1" dirty="0"/>
              <a:t>Task-Specific Heads</a:t>
            </a:r>
            <a:endParaRPr lang="en-AU" sz="2000" dirty="0"/>
          </a:p>
          <a:p>
            <a:pPr lvl="1"/>
            <a:r>
              <a:rPr lang="en-AU" sz="2000" b="1" dirty="0"/>
              <a:t>Classification head</a:t>
            </a:r>
            <a:r>
              <a:rPr lang="en-AU" sz="2000" dirty="0"/>
              <a:t> → one vector → </a:t>
            </a:r>
            <a:r>
              <a:rPr lang="en-AU" sz="2000" dirty="0" err="1"/>
              <a:t>softmax</a:t>
            </a:r>
            <a:r>
              <a:rPr lang="en-AU" sz="2000" dirty="0"/>
              <a:t> over classes (sound classification).</a:t>
            </a:r>
          </a:p>
          <a:p>
            <a:pPr lvl="1"/>
            <a:r>
              <a:rPr lang="en-AU" sz="2000" b="1" dirty="0"/>
              <a:t>CTC head</a:t>
            </a:r>
            <a:r>
              <a:rPr lang="en-AU" sz="2000" dirty="0"/>
              <a:t> → per-frame logits → collapse with blank/deduplication (ASR).</a:t>
            </a:r>
          </a:p>
          <a:p>
            <a:pPr lvl="1"/>
            <a:r>
              <a:rPr lang="en-AU" sz="2000" b="1" dirty="0"/>
              <a:t>Seq2Seq decoder</a:t>
            </a:r>
            <a:r>
              <a:rPr lang="en-AU" sz="2000" dirty="0"/>
              <a:t> → autoregressive text tokens (ASR, translation) or spectrogram slices (TTS).</a:t>
            </a:r>
          </a:p>
          <a:p>
            <a:r>
              <a:rPr lang="en-AU" sz="2000" dirty="0"/>
              <a:t>Pretraining Strategies: Audio models rarely trained from scratch → use </a:t>
            </a:r>
            <a:r>
              <a:rPr lang="en-AU" sz="2000" b="1" dirty="0"/>
              <a:t>self-supervised pretraining</a:t>
            </a:r>
          </a:p>
          <a:p>
            <a:r>
              <a:rPr lang="en-AU" sz="2000" b="1" dirty="0"/>
              <a:t>Handling Noise &amp; Variability: </a:t>
            </a:r>
            <a:r>
              <a:rPr lang="en-AU" sz="2000" dirty="0"/>
              <a:t>Augmentations, normalization, robust pretraining across varied domains.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90E8-62E3-08DF-F829-52E763B9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54" y="1027906"/>
            <a:ext cx="40198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1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 &amp;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4963D-22DE-504D-17B7-D5C0FFA18BED}"/>
              </a:ext>
            </a:extLst>
          </p:cNvPr>
          <p:cNvSpPr txBox="1"/>
          <p:nvPr/>
        </p:nvSpPr>
        <p:spPr>
          <a:xfrm>
            <a:off x="1401872" y="1675864"/>
            <a:ext cx="2427270" cy="4401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AU" dirty="0"/>
              <a:t>Whisper: </a:t>
            </a:r>
          </a:p>
          <a:p>
            <a:pPr algn="ctr">
              <a:defRPr sz="2000"/>
            </a:pPr>
            <a:endParaRPr lang="en-AU" dirty="0"/>
          </a:p>
          <a:p>
            <a:pPr algn="ctr">
              <a:defRPr sz="2000"/>
            </a:pPr>
            <a:endParaRPr lang="en-AU" dirty="0"/>
          </a:p>
          <a:p>
            <a:pPr algn="ctr">
              <a:defRPr sz="2000"/>
            </a:pPr>
            <a:endParaRPr lang="en-AU" dirty="0"/>
          </a:p>
          <a:p>
            <a:pPr algn="ctr">
              <a:defRPr sz="2000"/>
            </a:pPr>
            <a:endParaRPr lang="en-AU" dirty="0"/>
          </a:p>
          <a:p>
            <a:pPr algn="ctr">
              <a:defRPr sz="2000"/>
            </a:pPr>
            <a:endParaRPr lang="en-AU" dirty="0"/>
          </a:p>
          <a:p>
            <a:pPr algn="ctr">
              <a:defRPr sz="2000"/>
            </a:pPr>
            <a:endParaRPr lang="en-AU" dirty="0"/>
          </a:p>
          <a:p>
            <a:pPr algn="ctr">
              <a:defRPr sz="2000"/>
            </a:pPr>
            <a:endParaRPr lang="en-AU" dirty="0"/>
          </a:p>
          <a:p>
            <a:pPr algn="ctr">
              <a:defRPr sz="2000"/>
            </a:pPr>
            <a:endParaRPr lang="en-AU" dirty="0"/>
          </a:p>
          <a:p>
            <a:pPr algn="ctr">
              <a:defRPr sz="2000"/>
            </a:pPr>
            <a:endParaRPr lang="en-AU" dirty="0"/>
          </a:p>
          <a:p>
            <a:pPr algn="ctr">
              <a:defRPr sz="2000"/>
            </a:pPr>
            <a:endParaRPr lang="en-AU" dirty="0"/>
          </a:p>
          <a:p>
            <a:pPr>
              <a:defRPr sz="2000"/>
            </a:pPr>
            <a:r>
              <a:rPr lang="en-AU" dirty="0"/>
              <a:t>Multilingual ASR /</a:t>
            </a:r>
          </a:p>
          <a:p>
            <a:pPr>
              <a:defRPr sz="2000"/>
            </a:pPr>
            <a:r>
              <a:rPr lang="en-AU" dirty="0"/>
              <a:t>Translation / </a:t>
            </a:r>
          </a:p>
          <a:p>
            <a:pPr>
              <a:defRPr sz="2000"/>
            </a:pPr>
            <a:r>
              <a:rPr lang="en-AU" dirty="0" err="1"/>
              <a:t>Diarization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94AE5-B599-677F-01A3-C7021E860D84}"/>
              </a:ext>
            </a:extLst>
          </p:cNvPr>
          <p:cNvSpPr txBox="1"/>
          <p:nvPr/>
        </p:nvSpPr>
        <p:spPr>
          <a:xfrm>
            <a:off x="4768921" y="1675864"/>
            <a:ext cx="2427270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AU" dirty="0"/>
              <a:t>Wav2Vec / </a:t>
            </a:r>
            <a:r>
              <a:rPr lang="en-AU" dirty="0" err="1"/>
              <a:t>HuBERT</a:t>
            </a:r>
            <a:r>
              <a:rPr lang="en-AU" dirty="0"/>
              <a:t>: </a:t>
            </a:r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r>
              <a:rPr lang="en-AU" dirty="0"/>
              <a:t>Self-supervised speech representations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E146D-2ECE-EC2F-3856-889DD9ADE85E}"/>
              </a:ext>
            </a:extLst>
          </p:cNvPr>
          <p:cNvSpPr txBox="1"/>
          <p:nvPr/>
        </p:nvSpPr>
        <p:spPr>
          <a:xfrm>
            <a:off x="8135970" y="1683276"/>
            <a:ext cx="2488915" cy="4401205"/>
          </a:xfrm>
          <a:prstGeom prst="rect">
            <a:avLst/>
          </a:prstGeom>
          <a:solidFill>
            <a:srgbClr val="FF00CA">
              <a:alpha val="43529"/>
            </a:srgbClr>
          </a:solidFill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AU" dirty="0"/>
              <a:t>Audio Spectrogram Transformer:</a:t>
            </a:r>
          </a:p>
          <a:p>
            <a:pPr>
              <a:defRPr sz="2000"/>
            </a:pPr>
            <a:endParaRPr lang="en-AU" dirty="0"/>
          </a:p>
          <a:p>
            <a:pPr marL="540000"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endParaRPr lang="en-AU" dirty="0"/>
          </a:p>
          <a:p>
            <a:pPr>
              <a:defRPr sz="2000"/>
            </a:pPr>
            <a:r>
              <a:rPr lang="en-AU" dirty="0"/>
              <a:t>Spectrogram-based input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CTC?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1" y="1552732"/>
            <a:ext cx="6102349" cy="4351338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sz="2400" dirty="0"/>
              <a:t>CTC = Connectionist Temporal Classification</a:t>
            </a:r>
            <a:endParaRPr lang="en-AU" sz="2400" dirty="0"/>
          </a:p>
          <a:p>
            <a:pPr>
              <a:defRPr sz="2000"/>
            </a:pPr>
            <a:r>
              <a:rPr lang="en-AU" sz="2400" dirty="0"/>
              <a:t>Map a long sequence of input frames (audio) → a shorter sequence of labels (usually characters or phonemes) without knowing the </a:t>
            </a:r>
            <a:r>
              <a:rPr lang="en-AU" sz="2400" b="1" dirty="0"/>
              <a:t>alignment</a:t>
            </a:r>
            <a:r>
              <a:rPr lang="en-AU" sz="2400" dirty="0"/>
              <a:t>.</a:t>
            </a:r>
          </a:p>
          <a:p>
            <a:pPr>
              <a:defRPr sz="2000"/>
            </a:pPr>
            <a:r>
              <a:rPr sz="2400" dirty="0"/>
              <a:t>Used with encoder-only transformer models (no decoder)</a:t>
            </a:r>
          </a:p>
          <a:p>
            <a:pPr>
              <a:defRPr sz="2000"/>
            </a:pPr>
            <a:r>
              <a:rPr sz="2400" dirty="0"/>
              <a:t>Common models: Wav2Vec2, </a:t>
            </a:r>
            <a:r>
              <a:rPr sz="2400" dirty="0" err="1"/>
              <a:t>HuBERT</a:t>
            </a:r>
            <a:r>
              <a:rPr sz="2400" dirty="0"/>
              <a:t>, M-CTC-T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CB7D8-64C1-CD1C-9E43-FB05BE90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49" y="472555"/>
            <a:ext cx="3276600" cy="5986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6BB7-1655-8396-544D-39E9AAFD5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18853-0421-8972-EDCF-0232A6E3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79" y="2141537"/>
            <a:ext cx="5257800" cy="4351338"/>
          </a:xfrm>
        </p:spPr>
        <p:txBody>
          <a:bodyPr/>
          <a:lstStyle/>
          <a:p>
            <a:r>
              <a:rPr lang="en-AU" b="0" i="0" dirty="0">
                <a:solidFill>
                  <a:srgbClr val="4A5565"/>
                </a:solidFill>
                <a:effectLst/>
                <a:latin typeface="Source Sans Pro" panose="020B0503030403020204" pitchFamily="34" charset="0"/>
              </a:rPr>
              <a:t>Working with audio data: </a:t>
            </a:r>
          </a:p>
          <a:p>
            <a:pPr lvl="1"/>
            <a:r>
              <a:rPr lang="en-AU" b="0" i="0" dirty="0">
                <a:solidFill>
                  <a:srgbClr val="4A5565"/>
                </a:solidFill>
                <a:effectLst/>
                <a:latin typeface="Source Sans Pro" panose="020B0503030403020204" pitchFamily="34" charset="0"/>
              </a:rPr>
              <a:t>audio processing techniques and </a:t>
            </a:r>
          </a:p>
          <a:p>
            <a:pPr lvl="1"/>
            <a:r>
              <a:rPr lang="en-AU" b="0" i="0" dirty="0">
                <a:solidFill>
                  <a:srgbClr val="4A5565"/>
                </a:solidFill>
                <a:effectLst/>
                <a:latin typeface="Source Sans Pro" panose="020B0503030403020204" pitchFamily="34" charset="0"/>
              </a:rPr>
              <a:t>data preparation</a:t>
            </a:r>
          </a:p>
          <a:p>
            <a:r>
              <a:rPr lang="en-AU" dirty="0">
                <a:solidFill>
                  <a:srgbClr val="4A5565"/>
                </a:solidFill>
                <a:latin typeface="Source Sans Pro" panose="020B0503030403020204" pitchFamily="34" charset="0"/>
              </a:rPr>
              <a:t>Audio tasks and applications</a:t>
            </a:r>
          </a:p>
          <a:p>
            <a:r>
              <a:rPr lang="en-AU" dirty="0">
                <a:solidFill>
                  <a:srgbClr val="4A5565"/>
                </a:solidFill>
                <a:latin typeface="Source Sans Pro" panose="020B0503030403020204" pitchFamily="34" charset="0"/>
              </a:rPr>
              <a:t>A</a:t>
            </a:r>
            <a:r>
              <a:rPr lang="en-AU" b="0" i="0" dirty="0">
                <a:solidFill>
                  <a:srgbClr val="4A5565"/>
                </a:solidFill>
                <a:effectLst/>
                <a:latin typeface="Source Sans Pro" panose="020B0503030403020204" pitchFamily="34" charset="0"/>
              </a:rPr>
              <a:t>udio transformer architectures</a:t>
            </a:r>
            <a:endParaRPr lang="en-AU" dirty="0">
              <a:solidFill>
                <a:srgbClr val="4A5565"/>
              </a:solidFill>
              <a:latin typeface="Source Sans Pro" panose="020B0503030403020204" pitchFamily="34" charset="0"/>
            </a:endParaRPr>
          </a:p>
          <a:p>
            <a:r>
              <a:rPr lang="en-AU" dirty="0">
                <a:solidFill>
                  <a:srgbClr val="4A5565"/>
                </a:solidFill>
                <a:latin typeface="Source Sans Pro" panose="020B0503030403020204" pitchFamily="34" charset="0"/>
              </a:rPr>
              <a:t>Main audio models</a:t>
            </a:r>
          </a:p>
          <a:p>
            <a:endParaRPr lang="en-US" dirty="0"/>
          </a:p>
        </p:txBody>
      </p:sp>
      <p:pic>
        <p:nvPicPr>
          <p:cNvPr id="7" name="Picture 6" descr="Sound waves and bars with gradient red and blue colour">
            <a:extLst>
              <a:ext uri="{FF2B5EF4-FFF2-40B4-BE49-F238E27FC236}">
                <a16:creationId xmlns:a16="http://schemas.microsoft.com/office/drawing/2014/main" id="{1EF259F1-D8BC-5AE0-F8D4-187A908D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54" r="31046" b="-2"/>
          <a:stretch>
            <a:fillRect/>
          </a:stretch>
        </p:blipFill>
        <p:spPr>
          <a:xfrm>
            <a:off x="6200383" y="150144"/>
            <a:ext cx="5835603" cy="655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50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5CF3DA-52CB-5786-FBBC-04B1705A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AU" dirty="0"/>
              <a:t>CTC?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4B40A4-E216-C9DA-EA9F-42F941F799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In speech, </a:t>
            </a:r>
            <a:r>
              <a:rPr lang="en-AU" b="1" dirty="0"/>
              <a:t>audio length ≠ transcript length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We don’t know </a:t>
            </a:r>
            <a:r>
              <a:rPr lang="en-AU" b="1" dirty="0"/>
              <a:t>which part of the audio</a:t>
            </a:r>
            <a:r>
              <a:rPr lang="en-AU" dirty="0"/>
              <a:t> corresponds to each letter/word.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We need a way to align variable-length audio frames → shorter text sequence.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94E780-D0F9-18C2-CA46-9108066D2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100" y="15081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b="1" dirty="0"/>
              <a:t>Example:</a:t>
            </a:r>
          </a:p>
          <a:p>
            <a:r>
              <a:rPr lang="en-AU" sz="2000" b="1" dirty="0"/>
              <a:t>Input</a:t>
            </a:r>
            <a:r>
              <a:rPr lang="en-AU" sz="2000" dirty="0"/>
              <a:t>: audio waveform → turned into ~1000 frames (20ms each).</a:t>
            </a:r>
          </a:p>
          <a:p>
            <a:r>
              <a:rPr lang="en-AU" sz="2000" b="1" dirty="0"/>
              <a:t>Output</a:t>
            </a:r>
            <a:r>
              <a:rPr lang="en-AU" sz="2000" dirty="0"/>
              <a:t>: transcript = "hello" (5 characters).</a:t>
            </a:r>
          </a:p>
          <a:p>
            <a:r>
              <a:rPr lang="en-AU" sz="2000" b="1" dirty="0"/>
              <a:t>Challenge</a:t>
            </a:r>
            <a:r>
              <a:rPr lang="en-AU" sz="2000" dirty="0"/>
              <a:t>: We don’t know </a:t>
            </a:r>
            <a:r>
              <a:rPr lang="en-AU" sz="2000" i="1" dirty="0"/>
              <a:t>which frame</a:t>
            </a:r>
            <a:r>
              <a:rPr lang="en-AU" sz="2000" dirty="0"/>
              <a:t> corresponds to “h,” “e,” etc.</a:t>
            </a:r>
          </a:p>
          <a:p>
            <a:r>
              <a:rPr lang="en-AU" sz="2000" b="1" dirty="0"/>
              <a:t>CTC’s job</a:t>
            </a:r>
            <a:r>
              <a:rPr lang="en-AU" sz="2000" dirty="0"/>
              <a:t>: Train the model so it can:</a:t>
            </a:r>
          </a:p>
          <a:p>
            <a:pPr>
              <a:buFont typeface="+mj-lt"/>
              <a:buAutoNum type="arabicPeriod"/>
            </a:pPr>
            <a:r>
              <a:rPr lang="en-AU" sz="2000" dirty="0"/>
              <a:t>Predict a character (or blank) at each frame.</a:t>
            </a:r>
          </a:p>
          <a:p>
            <a:pPr>
              <a:buFont typeface="+mj-lt"/>
              <a:buAutoNum type="arabicPeriod"/>
            </a:pPr>
            <a:r>
              <a:rPr lang="en-AU" sz="2000" dirty="0"/>
              <a:t>Collapse repeats + blanks.</a:t>
            </a:r>
          </a:p>
          <a:p>
            <a:pPr>
              <a:buFont typeface="+mj-lt"/>
              <a:buAutoNum type="arabicPeriod"/>
            </a:pPr>
            <a:r>
              <a:rPr lang="en-AU" sz="2000" dirty="0"/>
              <a:t>Produce "hello" at the end.</a:t>
            </a:r>
          </a:p>
          <a:p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3E18CA-19EA-F30C-D0B3-0F7C71DAF6C4}"/>
              </a:ext>
            </a:extLst>
          </p:cNvPr>
          <p:cNvCxnSpPr/>
          <p:nvPr/>
        </p:nvCxnSpPr>
        <p:spPr>
          <a:xfrm>
            <a:off x="6210300" y="1231900"/>
            <a:ext cx="0" cy="4826000"/>
          </a:xfrm>
          <a:prstGeom prst="line">
            <a:avLst/>
          </a:prstGeom>
          <a:ln w="762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02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366" y="543070"/>
            <a:ext cx="6870954" cy="1675626"/>
          </a:xfrm>
        </p:spPr>
        <p:txBody>
          <a:bodyPr>
            <a:normAutofit/>
          </a:bodyPr>
          <a:lstStyle/>
          <a:p>
            <a:r>
              <a:rPr lang="en-AU" sz="4000"/>
              <a:t>Why/When CTC is Useful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7B337A-53C1-3474-B554-9341B4CA8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3" r="3" b="3"/>
          <a:stretch>
            <a:fillRect/>
          </a:stretch>
        </p:blipFill>
        <p:spPr bwMode="auto">
          <a:xfrm>
            <a:off x="20" y="1"/>
            <a:ext cx="4187091" cy="21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994C76-C421-C122-FAC8-F26344DF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951" r="3" b="3"/>
          <a:stretch>
            <a:fillRect/>
          </a:stretch>
        </p:blipFill>
        <p:spPr>
          <a:xfrm>
            <a:off x="20" y="2342320"/>
            <a:ext cx="4187091" cy="2164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7BBE72-D958-B6EC-1F86-DF0FCBE4B8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728" r="3" b="11823"/>
          <a:stretch>
            <a:fillRect/>
          </a:stretch>
        </p:blipFill>
        <p:spPr>
          <a:xfrm>
            <a:off x="20" y="4693680"/>
            <a:ext cx="4187091" cy="21643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3366" y="2399720"/>
            <a:ext cx="6870954" cy="3736507"/>
          </a:xfrm>
        </p:spPr>
        <p:txBody>
          <a:bodyPr>
            <a:normAutofit/>
          </a:bodyPr>
          <a:lstStyle/>
          <a:p>
            <a:endParaRPr lang="en-AU" sz="2000"/>
          </a:p>
          <a:p>
            <a:pPr>
              <a:defRPr sz="2000"/>
            </a:pPr>
            <a:r>
              <a:rPr lang="en-AU" sz="2000"/>
              <a:t>Automatic speech recognition (ASR) when alignment is unknown</a:t>
            </a:r>
          </a:p>
          <a:p>
            <a:pPr>
              <a:defRPr sz="2000"/>
            </a:pPr>
            <a:r>
              <a:rPr lang="en-AU" sz="2000"/>
              <a:t>Handles monotonic order: speech → transcript</a:t>
            </a:r>
          </a:p>
          <a:p>
            <a:pPr>
              <a:defRPr sz="2000"/>
            </a:pPr>
            <a:r>
              <a:rPr lang="en-AU" sz="2000"/>
              <a:t>Best with small vocabularies (characters, phonemes)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1A5C-620E-1A92-9EF7-949E58EF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53192"/>
            <a:ext cx="10515600" cy="1325563"/>
          </a:xfrm>
        </p:spPr>
        <p:txBody>
          <a:bodyPr/>
          <a:lstStyle/>
          <a:p>
            <a:r>
              <a:rPr lang="en-US" dirty="0"/>
              <a:t>How CTC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3C99-0C90-BBEC-58AB-2E52DF35E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1" y="1347788"/>
            <a:ext cx="10883900" cy="4351338"/>
          </a:xfrm>
        </p:spPr>
        <p:txBody>
          <a:bodyPr>
            <a:normAutofit/>
          </a:bodyPr>
          <a:lstStyle/>
          <a:p>
            <a:r>
              <a:rPr lang="en-AU" dirty="0"/>
              <a:t>Model predicts </a:t>
            </a:r>
            <a:r>
              <a:rPr lang="en-AU" b="1" dirty="0"/>
              <a:t>one label per frame </a:t>
            </a:r>
            <a:r>
              <a:rPr lang="en-AU" dirty="0"/>
              <a:t>(e.g. every 20ms), </a:t>
            </a:r>
          </a:p>
          <a:p>
            <a:r>
              <a:rPr lang="en-AU" dirty="0"/>
              <a:t>But words are much shorter than frames → so we’ll see </a:t>
            </a:r>
            <a:r>
              <a:rPr lang="en-AU" b="1" dirty="0"/>
              <a:t>repeats</a:t>
            </a:r>
            <a:r>
              <a:rPr lang="en-AU" dirty="0"/>
              <a:t> and </a:t>
            </a:r>
            <a:r>
              <a:rPr lang="en-AU" b="1" dirty="0"/>
              <a:t>empty gaps</a:t>
            </a:r>
            <a:r>
              <a:rPr lang="en-AU" dirty="0"/>
              <a:t>.</a:t>
            </a:r>
          </a:p>
          <a:p>
            <a:r>
              <a:rPr lang="en-AU" dirty="0"/>
              <a:t>To get a clean transcript, we need a rule to shrink the long framewise sequence.</a:t>
            </a:r>
          </a:p>
          <a:p>
            <a:pPr lvl="1">
              <a:buFont typeface="+mj-lt"/>
              <a:buAutoNum type="arabicPeriod"/>
            </a:pPr>
            <a:endParaRPr lang="en-AU" dirty="0"/>
          </a:p>
          <a:p>
            <a:endParaRPr lang="en-US" dirty="0"/>
          </a:p>
        </p:txBody>
      </p:sp>
      <p:pic>
        <p:nvPicPr>
          <p:cNvPr id="1026" name="Picture 2" descr="Sequence Modeling with CTC">
            <a:extLst>
              <a:ext uri="{FF2B5EF4-FFF2-40B4-BE49-F238E27FC236}">
                <a16:creationId xmlns:a16="http://schemas.microsoft.com/office/drawing/2014/main" id="{01554BF5-F8E7-509B-323B-168D79147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8" y="3614217"/>
            <a:ext cx="5448301" cy="287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82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1800" dirty="0"/>
              <a:t>Key problem CCT solves: </a:t>
            </a:r>
            <a:br>
              <a:rPr lang="en-AU" dirty="0"/>
            </a:br>
            <a:r>
              <a:rPr dirty="0"/>
              <a:t>The Blank Token + Deduplication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- You want to transcribe </a:t>
            </a:r>
            <a:r>
              <a:rPr lang="en-AU" b="1" dirty="0"/>
              <a:t>HELLO</a:t>
            </a:r>
            <a:r>
              <a:rPr lang="en-AU" dirty="0"/>
              <a:t>.</a:t>
            </a:r>
            <a:br>
              <a:rPr lang="en-AU" dirty="0"/>
            </a:br>
            <a:r>
              <a:rPr lang="en-AU" dirty="0"/>
              <a:t>The sound </a:t>
            </a:r>
            <a:r>
              <a:rPr lang="en-AU" b="1" dirty="0"/>
              <a:t>“LL”</a:t>
            </a:r>
            <a:r>
              <a:rPr lang="en-AU" dirty="0"/>
              <a:t> is long, so the model sees multiple frames of “L”</a:t>
            </a:r>
            <a:endParaRPr lang="ru-RU" dirty="0"/>
          </a:p>
          <a:p>
            <a:pPr marL="0" indent="0">
              <a:buNone/>
            </a:pPr>
            <a:r>
              <a:rPr lang="en-AU" dirty="0"/>
              <a:t>- </a:t>
            </a:r>
            <a:r>
              <a:rPr lang="en-AU" dirty="0">
                <a:solidFill>
                  <a:srgbClr val="C00000"/>
                </a:solidFill>
              </a:rPr>
              <a:t>Collapse duplicates = merge consecutive repeats</a:t>
            </a:r>
            <a:endParaRPr lang="ru-RU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AU" dirty="0"/>
              <a:t>The model can insert blanks between repeated letters</a:t>
            </a:r>
          </a:p>
          <a:p>
            <a:pPr>
              <a:buFontTx/>
              <a:buChar char="-"/>
            </a:pPr>
            <a:r>
              <a:rPr lang="en-AU" dirty="0"/>
              <a:t>Step 1: Collapse duplicates (merge consecutive same letters)</a:t>
            </a:r>
          </a:p>
          <a:p>
            <a:pPr>
              <a:buFontTx/>
              <a:buChar char="-"/>
            </a:pPr>
            <a:r>
              <a:rPr lang="en-AU" dirty="0"/>
              <a:t>Step 2: Remove blanks (_ = silence / gap):</a:t>
            </a:r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34763-AC70-B335-3AC1-64D65735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26" y="2823612"/>
            <a:ext cx="2996724" cy="650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401F1-DE14-E09A-0D72-A37B5DB0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550" y="3726815"/>
            <a:ext cx="1739900" cy="3937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FEE7CCB-1B11-7FE2-60E0-226767E70483}"/>
              </a:ext>
            </a:extLst>
          </p:cNvPr>
          <p:cNvGrpSpPr/>
          <p:nvPr/>
        </p:nvGrpSpPr>
        <p:grpSpPr>
          <a:xfrm>
            <a:off x="7105650" y="1818481"/>
            <a:ext cx="4813300" cy="419100"/>
            <a:chOff x="7105650" y="1818481"/>
            <a:chExt cx="4813300" cy="419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11C8DC-C4D8-D735-7116-CC1A0573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5650" y="1818481"/>
              <a:ext cx="1536700" cy="4191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D68EA4-AA28-6DAE-D559-A3654C5CF182}"/>
                </a:ext>
              </a:extLst>
            </p:cNvPr>
            <p:cNvSpPr txBox="1"/>
            <p:nvPr/>
          </p:nvSpPr>
          <p:spPr>
            <a:xfrm>
              <a:off x="9074150" y="1818481"/>
              <a:ext cx="2844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/>
                <a:t>Model output (per frame)</a:t>
              </a:r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6AD9452-681A-886D-865E-C28EC98E9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550" y="4507157"/>
            <a:ext cx="30353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285D9-E374-4C80-4FC2-D44266CF0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550" y="5278588"/>
            <a:ext cx="2266950" cy="483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B3B35A-B574-85A9-055D-D32B7966B26C}"/>
              </a:ext>
            </a:extLst>
          </p:cNvPr>
          <p:cNvCxnSpPr/>
          <p:nvPr/>
        </p:nvCxnSpPr>
        <p:spPr>
          <a:xfrm>
            <a:off x="838200" y="3619500"/>
            <a:ext cx="110363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7FC688-9E41-3EA6-F5C2-1851F4788D7D}"/>
              </a:ext>
            </a:extLst>
          </p:cNvPr>
          <p:cNvCxnSpPr>
            <a:cxnSpLocks/>
          </p:cNvCxnSpPr>
          <p:nvPr/>
        </p:nvCxnSpPr>
        <p:spPr>
          <a:xfrm>
            <a:off x="882650" y="4330700"/>
            <a:ext cx="110363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ED233F-4D37-48AF-7423-26E95FAF1626}"/>
              </a:ext>
            </a:extLst>
          </p:cNvPr>
          <p:cNvCxnSpPr>
            <a:cxnSpLocks/>
          </p:cNvCxnSpPr>
          <p:nvPr/>
        </p:nvCxnSpPr>
        <p:spPr>
          <a:xfrm>
            <a:off x="882650" y="5143500"/>
            <a:ext cx="110363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898696-05FC-5CA9-E162-901FA464ADFB}"/>
              </a:ext>
            </a:extLst>
          </p:cNvPr>
          <p:cNvCxnSpPr>
            <a:cxnSpLocks/>
          </p:cNvCxnSpPr>
          <p:nvPr/>
        </p:nvCxnSpPr>
        <p:spPr>
          <a:xfrm>
            <a:off x="882650" y="2832100"/>
            <a:ext cx="110363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8297-AF34-9F77-BBB9-310F00DC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87325"/>
            <a:ext cx="10515600" cy="1325563"/>
          </a:xfrm>
        </p:spPr>
        <p:txBody>
          <a:bodyPr/>
          <a:lstStyle/>
          <a:p>
            <a:r>
              <a:rPr lang="en-US" dirty="0"/>
              <a:t>CTC Training: </a:t>
            </a:r>
            <a:br>
              <a:rPr lang="en-US" dirty="0"/>
            </a:br>
            <a:r>
              <a:rPr lang="en-US" sz="1800" dirty="0"/>
              <a:t>When to Insert Blanks and When Not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143C2-BE4A-3797-84B1-A3A779C04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18" y="1265719"/>
            <a:ext cx="10848364" cy="492696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FD315-622B-CDE3-195F-EB222DC95F99}"/>
              </a:ext>
            </a:extLst>
          </p:cNvPr>
          <p:cNvSpPr txBox="1"/>
          <p:nvPr/>
        </p:nvSpPr>
        <p:spPr>
          <a:xfrm>
            <a:off x="7264400" y="5312929"/>
            <a:ext cx="3860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👉 This way, the model </a:t>
            </a:r>
            <a:r>
              <a:rPr lang="en-AU" i="1" dirty="0"/>
              <a:t>learns</a:t>
            </a:r>
            <a:r>
              <a:rPr lang="en-AU" dirty="0"/>
              <a:t> from data how long to hold “L” in typical speech.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65E4B-E5DF-976B-3A55-F711ABC71E13}"/>
              </a:ext>
            </a:extLst>
          </p:cNvPr>
          <p:cNvSpPr txBox="1"/>
          <p:nvPr/>
        </p:nvSpPr>
        <p:spPr>
          <a:xfrm>
            <a:off x="190500" y="1996018"/>
            <a:ext cx="2857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Audio is split into frames (~20ms each).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43175-4AFA-B6CC-4143-873B8190922E}"/>
              </a:ext>
            </a:extLst>
          </p:cNvPr>
          <p:cNvSpPr txBox="1"/>
          <p:nvPr/>
        </p:nvSpPr>
        <p:spPr>
          <a:xfrm>
            <a:off x="190500" y="2621230"/>
            <a:ext cx="656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The model predicts a label (character or blank) for every frame.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7F7840-A521-3BAE-8DC9-2F6C5C6AFC65}"/>
              </a:ext>
            </a:extLst>
          </p:cNvPr>
          <p:cNvSpPr txBox="1"/>
          <p:nvPr/>
        </p:nvSpPr>
        <p:spPr>
          <a:xfrm>
            <a:off x="436868" y="4085352"/>
            <a:ext cx="47206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CTC loss considers </a:t>
            </a:r>
            <a:r>
              <a:rPr lang="en-AU" b="1" dirty="0"/>
              <a:t>all possible alignments</a:t>
            </a:r>
            <a:r>
              <a:rPr lang="en-AU" dirty="0"/>
              <a:t> of “ELIZABETH” to the frame sequence.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e.g. one alignment may stretch </a:t>
            </a:r>
            <a:r>
              <a:rPr lang="en-AU" b="1" dirty="0"/>
              <a:t>L</a:t>
            </a:r>
            <a:r>
              <a:rPr lang="en-AU" dirty="0"/>
              <a:t> over 3 frames.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another may stretch it over 5 frames.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As long as, after “collapse duplicates + remove blanks,” the output is </a:t>
            </a:r>
            <a:r>
              <a:rPr lang="en-AU" b="1" dirty="0"/>
              <a:t>ELIZABETH</a:t>
            </a:r>
            <a:r>
              <a:rPr lang="en-AU" dirty="0"/>
              <a:t>, it counts as correct.</a:t>
            </a:r>
          </a:p>
          <a:p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21CA0-E44A-8C37-BC8D-5D7E0FBF578E}"/>
              </a:ext>
            </a:extLst>
          </p:cNvPr>
          <p:cNvSpPr txBox="1"/>
          <p:nvPr/>
        </p:nvSpPr>
        <p:spPr>
          <a:xfrm>
            <a:off x="7264400" y="4098905"/>
            <a:ext cx="636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/>
              <a:t>Loss = -log(probability of correct transcript)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4977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8C41-10F5-C8A9-6286-7BBCA91D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CTC Benefits: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D671-97BD-F45C-A59B-B763DF447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087"/>
            <a:ext cx="67056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+mj-lt"/>
              <a:buAutoNum type="arabicPeriod"/>
            </a:pPr>
            <a:r>
              <a:rPr lang="en-AU" b="1" dirty="0"/>
              <a:t>Simpler &amp; Faster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Encoder-only → less compute, easier to train/infer.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Good for real-time or resource-constrained settings.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Handles unknown timing automatically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Speech is continuous — we don’t know exactly when “H” in “HELLO” starts or ends.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CTC doesn’t need that alignment info.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It explores all </a:t>
            </a:r>
            <a:r>
              <a:rPr lang="en-AU" sz="2100" dirty="0"/>
              <a:t>possible</a:t>
            </a:r>
            <a:r>
              <a:rPr lang="en-AU" dirty="0"/>
              <a:t> frame-to-text alignments internally.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Perfect for ASR (Automatic Speech Recognition)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Especially for </a:t>
            </a:r>
            <a:r>
              <a:rPr lang="en-AU" b="1" dirty="0"/>
              <a:t>transcribing speech</a:t>
            </a:r>
            <a:r>
              <a:rPr lang="en-AU" dirty="0"/>
              <a:t> (not translating, not generating new text).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Example: call </a:t>
            </a:r>
            <a:r>
              <a:rPr lang="en-AU" dirty="0" err="1"/>
              <a:t>center</a:t>
            </a:r>
            <a:r>
              <a:rPr lang="en-AU" dirty="0"/>
              <a:t> logs, subtitles, voice assistants.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838D2-3244-32AD-6856-5B3A3343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917575"/>
            <a:ext cx="3926658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8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8C41-10F5-C8A9-6286-7BBCA91D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CTC Limitations: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D671-97BD-F45C-A59B-B763DF447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087"/>
            <a:ext cx="670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Outputs at </a:t>
            </a:r>
            <a:r>
              <a:rPr lang="en-AU" b="1" dirty="0"/>
              <a:t>character level</a:t>
            </a:r>
            <a:r>
              <a:rPr lang="en-AU" dirty="0"/>
              <a:t> → may have spelling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Usually needs an external </a:t>
            </a:r>
            <a:r>
              <a:rPr lang="en-AU" b="1" dirty="0"/>
              <a:t>language model</a:t>
            </a:r>
            <a:r>
              <a:rPr lang="en-AU" dirty="0"/>
              <a:t> to fix grammar/fluency.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Less flexible than seq2seq (no translation, summarization).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5C152-153B-00C5-CA56-3810CF6D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650" y="551126"/>
            <a:ext cx="3854450" cy="57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8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A9C1-A846-8ABE-FB45-C46F5DD2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CTC-based Models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4B55EB-0957-BD10-6032-94829B714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352517"/>
              </p:ext>
            </p:extLst>
          </p:nvPr>
        </p:nvGraphicFramePr>
        <p:xfrm>
          <a:off x="1192536" y="1704976"/>
          <a:ext cx="9806927" cy="4416284"/>
        </p:xfrm>
        <a:graphic>
          <a:graphicData uri="http://schemas.openxmlformats.org/drawingml/2006/table">
            <a:tbl>
              <a:tblPr/>
              <a:tblGrid>
                <a:gridCol w="1823389">
                  <a:extLst>
                    <a:ext uri="{9D8B030D-6E8A-4147-A177-3AD203B41FA5}">
                      <a16:colId xmlns:a16="http://schemas.microsoft.com/office/drawing/2014/main" val="3474906537"/>
                    </a:ext>
                  </a:extLst>
                </a:gridCol>
                <a:gridCol w="2600952">
                  <a:extLst>
                    <a:ext uri="{9D8B030D-6E8A-4147-A177-3AD203B41FA5}">
                      <a16:colId xmlns:a16="http://schemas.microsoft.com/office/drawing/2014/main" val="2405955492"/>
                    </a:ext>
                  </a:extLst>
                </a:gridCol>
                <a:gridCol w="2930854">
                  <a:extLst>
                    <a:ext uri="{9D8B030D-6E8A-4147-A177-3AD203B41FA5}">
                      <a16:colId xmlns:a16="http://schemas.microsoft.com/office/drawing/2014/main" val="1237418525"/>
                    </a:ext>
                  </a:extLst>
                </a:gridCol>
                <a:gridCol w="2451732">
                  <a:extLst>
                    <a:ext uri="{9D8B030D-6E8A-4147-A177-3AD203B41FA5}">
                      <a16:colId xmlns:a16="http://schemas.microsoft.com/office/drawing/2014/main" val="4023855045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r>
                        <a:rPr lang="en-AU" sz="1600" b="1"/>
                        <a:t>Aspect</a:t>
                      </a:r>
                      <a:endParaRPr lang="en-AU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b="1"/>
                        <a:t>Wav2Vec2</a:t>
                      </a:r>
                      <a:endParaRPr lang="en-AU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b="1"/>
                        <a:t>HuBERT</a:t>
                      </a:r>
                      <a:endParaRPr lang="en-AU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b="1" dirty="0"/>
                        <a:t>M-CTC-T</a:t>
                      </a:r>
                      <a:endParaRPr lang="en-AU" sz="1600" dirty="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09045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r>
                        <a:rPr lang="en-AU" sz="1600" b="1"/>
                        <a:t>Input</a:t>
                      </a:r>
                      <a:endParaRPr lang="en-AU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Raw waveform (downsampled)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Raw waveform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Spectrograms / features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1613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r>
                        <a:rPr lang="en-AU" sz="1600" b="1" dirty="0"/>
                        <a:t>Architecture</a:t>
                      </a:r>
                      <a:endParaRPr lang="en-AU" sz="1600" dirty="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CNN feature extractor + Transformer encoder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Transformer encoder (similar to Wav2Vec2)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Encoder-only Transformer with CTC head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23665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r>
                        <a:rPr lang="en-AU" sz="1600" b="1"/>
                        <a:t>Pretraining</a:t>
                      </a:r>
                      <a:endParaRPr lang="en-AU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Contrastive predictive coding → predict masked spans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Predict masked pseudo-labels (clustering + BERT-style)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Supervised multilingual training with CTC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40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r>
                        <a:rPr lang="en-AU" sz="1600" b="1"/>
                        <a:t>Vocabulary</a:t>
                      </a:r>
                      <a:endParaRPr lang="en-AU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Usually characters (flexible, task-dependent)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Pseudo-labels → phoneme-like units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Multilingual subword vocab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54805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r>
                        <a:rPr lang="en-AU" sz="1600" b="1"/>
                        <a:t>Strengths</a:t>
                      </a:r>
                      <a:endParaRPr lang="en-AU" sz="160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Strong low-level acoustic features; easy fine-tuning for ASR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Richer high-level speech units; good for phoneme/word tasks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/>
                        <a:t>Simple, fast, multilingual ASR out-of-the-box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693177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r>
                        <a:rPr lang="en-AU" sz="1600" b="1" dirty="0"/>
                        <a:t>Limitations</a:t>
                      </a:r>
                      <a:endParaRPr lang="en-AU" sz="1600" dirty="0"/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Needs large data + negatives for contrastive training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Relies on clustering quality; more complex training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CA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Needs </a:t>
                      </a:r>
                      <a:r>
                        <a:rPr lang="en-AU" sz="1600" dirty="0" err="1"/>
                        <a:t>labeled</a:t>
                      </a:r>
                      <a:r>
                        <a:rPr lang="en-AU" sz="1600" dirty="0"/>
                        <a:t> data; less general outside ASR</a:t>
                      </a:r>
                    </a:p>
                  </a:txBody>
                  <a:tcPr marL="79115" marR="79115" marT="39558" marB="3955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611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CTC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2CE2A-7F6B-EBE7-AE70-61A5B4E68133}"/>
              </a:ext>
            </a:extLst>
          </p:cNvPr>
          <p:cNvSpPr txBox="1"/>
          <p:nvPr/>
        </p:nvSpPr>
        <p:spPr>
          <a:xfrm>
            <a:off x="838200" y="1690688"/>
            <a:ext cx="347980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CTC = maps audio to text without needing alignment info </a:t>
            </a:r>
          </a:p>
          <a:p>
            <a:endParaRPr lang="en-AU" dirty="0">
              <a:solidFill>
                <a:srgbClr val="0F1115"/>
              </a:solidFill>
              <a:latin typeface="quote-cjk-patch"/>
            </a:endParaRPr>
          </a:p>
          <a:p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Efficient for encoder-only transformers</a:t>
            </a:r>
          </a:p>
          <a:p>
            <a:endParaRPr lang="en-AU" dirty="0">
              <a:solidFill>
                <a:srgbClr val="0F1115"/>
              </a:solidFill>
              <a:latin typeface="quote-cjk-patch"/>
            </a:endParaRPr>
          </a:p>
          <a:p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Trade-offs vs seq2seq: less fluent but simpler &amp; faster </a:t>
            </a:r>
          </a:p>
          <a:p>
            <a:endParaRPr lang="en-AU" dirty="0">
              <a:solidFill>
                <a:srgbClr val="0F1115"/>
              </a:solidFill>
              <a:latin typeface="quote-cjk-patch"/>
            </a:endParaRPr>
          </a:p>
          <a:p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Popular models: Wav2Vec2, </a:t>
            </a:r>
            <a:r>
              <a:rPr lang="en-AU" b="0" i="0" dirty="0" err="1">
                <a:solidFill>
                  <a:srgbClr val="0F1115"/>
                </a:solidFill>
                <a:effectLst/>
                <a:latin typeface="quote-cjk-patch"/>
              </a:rPr>
              <a:t>HuBERT</a:t>
            </a:r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, M-CTC-T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811D9-7AE6-66A0-2888-8C0F3F98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0" y="1027906"/>
            <a:ext cx="3321050" cy="48261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b="1" i="0" dirty="0">
                <a:solidFill>
                  <a:srgbClr val="1F2328"/>
                </a:solidFill>
                <a:effectLst/>
                <a:latin typeface="-apple-system"/>
              </a:rPr>
              <a:t>Seq2Seq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1168"/>
            <a:ext cx="4457700" cy="4351338"/>
          </a:xfrm>
        </p:spPr>
        <p:txBody>
          <a:bodyPr/>
          <a:lstStyle/>
          <a:p>
            <a:pPr>
              <a:defRPr sz="2000"/>
            </a:pPr>
            <a:r>
              <a:rPr dirty="0"/>
              <a:t>Encoder</a:t>
            </a:r>
            <a:r>
              <a:rPr lang="en-AU" dirty="0"/>
              <a:t> (e.g. CTC) + </a:t>
            </a:r>
            <a:r>
              <a:rPr dirty="0"/>
              <a:t>decoder</a:t>
            </a:r>
            <a:r>
              <a:rPr lang="en-AU" dirty="0"/>
              <a:t> </a:t>
            </a:r>
            <a:r>
              <a:rPr dirty="0"/>
              <a:t> model: </a:t>
            </a:r>
            <a:r>
              <a:rPr lang="en-AU" dirty="0"/>
              <a:t>→ Seq2Seq </a:t>
            </a:r>
          </a:p>
          <a:p>
            <a:pPr>
              <a:defRPr sz="2000"/>
            </a:pPr>
            <a:r>
              <a:rPr lang="en-AU" dirty="0">
                <a:solidFill>
                  <a:srgbClr val="1F2328"/>
                </a:solidFill>
                <a:latin typeface="-apple-system"/>
              </a:rPr>
              <a:t>M</a:t>
            </a:r>
            <a:r>
              <a:rPr lang="en-AU" b="0" i="0" dirty="0">
                <a:solidFill>
                  <a:srgbClr val="1F2328"/>
                </a:solidFill>
                <a:effectLst/>
                <a:latin typeface="-apple-system"/>
              </a:rPr>
              <a:t>aps a sequence of one kind of data to a sequence of another kind of data. </a:t>
            </a:r>
          </a:p>
          <a:p>
            <a:pPr>
              <a:defRPr sz="2000"/>
            </a:pPr>
            <a:r>
              <a:rPr dirty="0"/>
              <a:t>Input &amp; output lengths can differ (unlike CTC)</a:t>
            </a:r>
          </a:p>
          <a:p>
            <a:pPr>
              <a:defRPr sz="2000"/>
            </a:pPr>
            <a:r>
              <a:rPr dirty="0"/>
              <a:t>Used for tasks like ASR, translation, summarization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5C9C2A3-11A3-EAF5-F7F2-DC2DC9F62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1500" y="1116806"/>
            <a:ext cx="617220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5C3F-15B6-8BF1-60CA-FC802A6D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What is audio data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6A755-1DD5-3437-E14B-15BDC8919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0178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Natural sound = continuous signal (infinite values over time) that must be converted into discrete/digital form.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Common file formats: </a:t>
            </a:r>
          </a:p>
          <a:p>
            <a:pPr marL="457200" lvl="1" indent="0">
              <a:buNone/>
            </a:pPr>
            <a:r>
              <a:rPr lang="en-AU" dirty="0"/>
              <a:t>.wav, </a:t>
            </a:r>
          </a:p>
          <a:p>
            <a:pPr marL="457200" lvl="1" indent="0">
              <a:buNone/>
            </a:pPr>
            <a:r>
              <a:rPr lang="en-AU" dirty="0"/>
              <a:t>.</a:t>
            </a:r>
            <a:r>
              <a:rPr lang="en-AU" dirty="0" err="1"/>
              <a:t>flac</a:t>
            </a:r>
            <a:r>
              <a:rPr lang="en-AU" dirty="0"/>
              <a:t>, </a:t>
            </a:r>
          </a:p>
          <a:p>
            <a:pPr marL="457200" lvl="1" indent="0">
              <a:buNone/>
            </a:pPr>
            <a:r>
              <a:rPr lang="en-AU" dirty="0"/>
              <a:t>.mp3 — differ mostly in compression and fidelity.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1D3A3-5847-4646-9178-6D5F7F8ED221}"/>
              </a:ext>
            </a:extLst>
          </p:cNvPr>
          <p:cNvSpPr txBox="1"/>
          <p:nvPr/>
        </p:nvSpPr>
        <p:spPr>
          <a:xfrm>
            <a:off x="7609563" y="5580534"/>
            <a:ext cx="340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https://openai-whisper.hf.space/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7DF23-6B64-AC2D-79C3-38F0ED905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77" y="2081684"/>
            <a:ext cx="4604892" cy="31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62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DDA91F-3C80-3DD2-D909-7C836E465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161864"/>
              </p:ext>
            </p:extLst>
          </p:nvPr>
        </p:nvGraphicFramePr>
        <p:xfrm>
          <a:off x="654049" y="336143"/>
          <a:ext cx="11233151" cy="6185713"/>
        </p:xfrm>
        <a:graphic>
          <a:graphicData uri="http://schemas.openxmlformats.org/drawingml/2006/table">
            <a:tbl>
              <a:tblPr/>
              <a:tblGrid>
                <a:gridCol w="1885951">
                  <a:extLst>
                    <a:ext uri="{9D8B030D-6E8A-4147-A177-3AD203B41FA5}">
                      <a16:colId xmlns:a16="http://schemas.microsoft.com/office/drawing/2014/main" val="819840969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3975104948"/>
                    </a:ext>
                  </a:extLst>
                </a:gridCol>
                <a:gridCol w="4889500">
                  <a:extLst>
                    <a:ext uri="{9D8B030D-6E8A-4147-A177-3AD203B41FA5}">
                      <a16:colId xmlns:a16="http://schemas.microsoft.com/office/drawing/2014/main" val="390993229"/>
                    </a:ext>
                  </a:extLst>
                </a:gridCol>
              </a:tblGrid>
              <a:tr h="1020169">
                <a:tc>
                  <a:txBody>
                    <a:bodyPr/>
                    <a:lstStyle/>
                    <a:p>
                      <a:pPr marL="0" indent="0">
                        <a:tabLst>
                          <a:tab pos="2400300" algn="l"/>
                        </a:tabLst>
                      </a:pPr>
                      <a:r>
                        <a:rPr lang="en-AU" sz="2800" b="1" dirty="0"/>
                        <a:t>Aspect</a:t>
                      </a:r>
                      <a:endParaRPr lang="en-AU" sz="28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1" dirty="0"/>
                        <a:t>CTC (Encoder)</a:t>
                      </a:r>
                      <a:endParaRPr lang="en-AU" sz="28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1" dirty="0"/>
                        <a:t>Seq2Seq (Encoder–Decoder)</a:t>
                      </a:r>
                      <a:endParaRPr lang="en-AU" sz="28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165283"/>
                  </a:ext>
                </a:extLst>
              </a:tr>
              <a:tr h="681951">
                <a:tc>
                  <a:txBody>
                    <a:bodyPr/>
                    <a:lstStyle/>
                    <a:p>
                      <a:r>
                        <a:rPr lang="en-AU" sz="1600" b="1" dirty="0"/>
                        <a:t>Architecture</a:t>
                      </a:r>
                      <a:endParaRPr lang="en-AU" sz="16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Encoder-only (e.g. Wav2Vec2, </a:t>
                      </a:r>
                      <a:r>
                        <a:rPr lang="en-AU" sz="1600" dirty="0" err="1"/>
                        <a:t>HuBERT</a:t>
                      </a:r>
                      <a:r>
                        <a:rPr lang="en-AU" sz="1600" dirty="0"/>
                        <a:t>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Encoder + autoregressive decoder (e.g. Whisper, SpeechT5)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206120"/>
                  </a:ext>
                </a:extLst>
              </a:tr>
              <a:tr h="681951">
                <a:tc>
                  <a:txBody>
                    <a:bodyPr/>
                    <a:lstStyle/>
                    <a:p>
                      <a:r>
                        <a:rPr lang="en-AU" sz="1600" b="1"/>
                        <a:t>Alignment</a:t>
                      </a:r>
                      <a:endParaRPr lang="en-AU" sz="160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Implicitly handled via blanks &amp; duplicates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Learned explicitly via attention mechanism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0265"/>
                  </a:ext>
                </a:extLst>
              </a:tr>
              <a:tr h="681951">
                <a:tc>
                  <a:txBody>
                    <a:bodyPr/>
                    <a:lstStyle/>
                    <a:p>
                      <a:r>
                        <a:rPr lang="en-AU" sz="1600" b="1" dirty="0"/>
                        <a:t>Decoding</a:t>
                      </a:r>
                      <a:endParaRPr lang="en-AU" sz="16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Frame-level predictions → collapse duplicates + remove blanks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Token-by-token generation with cross-attention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76228"/>
                  </a:ext>
                </a:extLst>
              </a:tr>
              <a:tr h="512105">
                <a:tc>
                  <a:txBody>
                    <a:bodyPr/>
                    <a:lstStyle/>
                    <a:p>
                      <a:r>
                        <a:rPr lang="en-AU" sz="1600" b="1"/>
                        <a:t>Speed</a:t>
                      </a:r>
                      <a:endParaRPr lang="en-AU" sz="160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Faster (parallelizable, no decoder loop)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Slower (autoregressive decoding)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43893"/>
                  </a:ext>
                </a:extLst>
              </a:tr>
              <a:tr h="731579">
                <a:tc>
                  <a:txBody>
                    <a:bodyPr/>
                    <a:lstStyle/>
                    <a:p>
                      <a:r>
                        <a:rPr lang="en-AU" sz="1600" b="1"/>
                        <a:t>Output Quality</a:t>
                      </a:r>
                      <a:endParaRPr lang="en-AU" sz="160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Good for character/phoneme-level transcriptions; may need external LM for fluency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Higher fluency &amp; flexibility (better language modeling built-in)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653656"/>
                  </a:ext>
                </a:extLst>
              </a:tr>
              <a:tr h="681951">
                <a:tc>
                  <a:txBody>
                    <a:bodyPr/>
                    <a:lstStyle/>
                    <a:p>
                      <a:r>
                        <a:rPr lang="en-AU" sz="1600" b="1"/>
                        <a:t>Tasks</a:t>
                      </a:r>
                      <a:endParaRPr lang="en-AU" sz="160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Automatic Speech Recognition (ASR), phoneme recognition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ASR, speech translation, summarization, text-to-speech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27716"/>
                  </a:ext>
                </a:extLst>
              </a:tr>
              <a:tr h="681951">
                <a:tc>
                  <a:txBody>
                    <a:bodyPr/>
                    <a:lstStyle/>
                    <a:p>
                      <a:r>
                        <a:rPr lang="en-AU" sz="1600" b="1"/>
                        <a:t>Strengths</a:t>
                      </a:r>
                      <a:endParaRPr lang="en-AU" sz="160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Simpler, efficient, strong for pure transcription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Flexible, multilingual, handles complex mappings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C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50157"/>
                  </a:ext>
                </a:extLst>
              </a:tr>
              <a:tr h="512105">
                <a:tc>
                  <a:txBody>
                    <a:bodyPr/>
                    <a:lstStyle/>
                    <a:p>
                      <a:r>
                        <a:rPr lang="en-AU" sz="1600" b="1" dirty="0"/>
                        <a:t>Limitations</a:t>
                      </a:r>
                      <a:endParaRPr lang="en-AU" sz="1600" dirty="0"/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Less fluent text, limited to monotonic mappings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Heavier compute cost, higher latency</a:t>
                      </a:r>
                    </a:p>
                  </a:txBody>
                  <a:tcPr marL="65929" marR="65929" marT="32965" marB="3296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CA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71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58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609A15C-86F9-13C5-1953-ABD51D4A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2775" y="996157"/>
            <a:ext cx="5632525" cy="4531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5425"/>
            <a:ext cx="10515600" cy="1325563"/>
          </a:xfrm>
        </p:spPr>
        <p:txBody>
          <a:bodyPr/>
          <a:lstStyle/>
          <a:p>
            <a:r>
              <a:rPr lang="en-AU" dirty="0"/>
              <a:t>Seq2Seq ASR Pipeline (e.g. Whisper)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37468"/>
            <a:ext cx="6070600" cy="452437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Encoder</a:t>
            </a:r>
            <a:endParaRPr lang="en-AU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Input = log-</a:t>
            </a:r>
            <a:r>
              <a:rPr lang="en-AU" sz="1800" dirty="0" err="1"/>
              <a:t>mel</a:t>
            </a:r>
            <a:r>
              <a:rPr lang="en-AU" sz="1800" dirty="0"/>
              <a:t> spectrogram (or raw waveform in some designs).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Produces </a:t>
            </a:r>
            <a:r>
              <a:rPr lang="en-AU" sz="1800" b="1" dirty="0"/>
              <a:t>hidden states</a:t>
            </a:r>
            <a:r>
              <a:rPr lang="en-AU" sz="1800" dirty="0"/>
              <a:t> that capture the “meaning” of the speech.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b="1" dirty="0"/>
              <a:t>Decoder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Acts as a </a:t>
            </a:r>
            <a:r>
              <a:rPr lang="en-AU" sz="1800" b="1" dirty="0"/>
              <a:t>language model</a:t>
            </a:r>
            <a:r>
              <a:rPr lang="en-AU" sz="1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Learns both alignment + fluency end-to-end.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More powerful than CTC (even with external LM).</a:t>
            </a:r>
          </a:p>
          <a:p>
            <a:pPr marL="457200" lvl="1" indent="0">
              <a:buNone/>
            </a:pPr>
            <a:endParaRPr lang="en-AU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Uses </a:t>
            </a:r>
            <a:r>
              <a:rPr lang="en-AU" sz="1800" b="1" dirty="0"/>
              <a:t>cross-attention</a:t>
            </a:r>
            <a:r>
              <a:rPr lang="en-AU" sz="1800" dirty="0"/>
              <a:t> to attend to encoder’s hidden states.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Predicts text </a:t>
            </a:r>
            <a:r>
              <a:rPr lang="en-AU" sz="1800" b="1" dirty="0"/>
              <a:t>autoregressively</a:t>
            </a:r>
            <a:r>
              <a:rPr lang="en-AU" sz="1800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1800" dirty="0"/>
              <a:t>Start with a special </a:t>
            </a:r>
            <a:r>
              <a:rPr lang="en-AU" sz="1800" i="1" dirty="0"/>
              <a:t>start token (SOT)</a:t>
            </a:r>
            <a:r>
              <a:rPr lang="en-AU" sz="1800" dirty="0"/>
              <a:t>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1800" dirty="0"/>
              <a:t>At each step: feed back previous outputs → predict next token.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1800" dirty="0"/>
              <a:t>Stop when </a:t>
            </a:r>
            <a:r>
              <a:rPr lang="en-AU" sz="1800" i="1" dirty="0"/>
              <a:t>end token</a:t>
            </a:r>
            <a:r>
              <a:rPr lang="en-AU" sz="1800" dirty="0"/>
              <a:t> or max length is reached.</a:t>
            </a:r>
          </a:p>
          <a:p>
            <a:endParaRPr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5810A-0743-4F9B-CB11-9D5A1D7AA1B0}"/>
              </a:ext>
            </a:extLst>
          </p:cNvPr>
          <p:cNvSpPr txBox="1"/>
          <p:nvPr/>
        </p:nvSpPr>
        <p:spPr>
          <a:xfrm>
            <a:off x="8343900" y="5695947"/>
            <a:ext cx="3848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AU" b="1" i="1" dirty="0"/>
              <a:t>Vocabulary is large</a:t>
            </a:r>
            <a:r>
              <a:rPr lang="en-AU" i="1" dirty="0"/>
              <a:t>: outputs words or </a:t>
            </a:r>
            <a:r>
              <a:rPr lang="en-AU" i="1" dirty="0" err="1"/>
              <a:t>subwords</a:t>
            </a:r>
            <a:r>
              <a:rPr lang="en-AU" i="1" dirty="0"/>
              <a:t>, not just characters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7553-DEDA-0674-3FF0-FCBA22E1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b="1" dirty="0"/>
              <a:t>Cross-attention vs attention</a:t>
            </a:r>
            <a:br>
              <a:rPr lang="en-AU" sz="4400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6203BC-24C4-99B1-029D-E1684EE4C5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854204"/>
              </p:ext>
            </p:extLst>
          </p:nvPr>
        </p:nvGraphicFramePr>
        <p:xfrm>
          <a:off x="838200" y="1690688"/>
          <a:ext cx="11010900" cy="3291840"/>
        </p:xfrm>
        <a:graphic>
          <a:graphicData uri="http://schemas.openxmlformats.org/drawingml/2006/table">
            <a:tbl>
              <a:tblPr/>
              <a:tblGrid>
                <a:gridCol w="2659638">
                  <a:extLst>
                    <a:ext uri="{9D8B030D-6E8A-4147-A177-3AD203B41FA5}">
                      <a16:colId xmlns:a16="http://schemas.microsoft.com/office/drawing/2014/main" val="695951324"/>
                    </a:ext>
                  </a:extLst>
                </a:gridCol>
                <a:gridCol w="4045962">
                  <a:extLst>
                    <a:ext uri="{9D8B030D-6E8A-4147-A177-3AD203B41FA5}">
                      <a16:colId xmlns:a16="http://schemas.microsoft.com/office/drawing/2014/main" val="2681460390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28469829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Aspect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/>
                        <a:t>Self-Attention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Cross-Attention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22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Where it’s used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Encoder &amp; Decoder (internal layers)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Decoder (Seq2Seq models)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054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What attends to what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Tokens attend to </a:t>
                      </a:r>
                      <a:r>
                        <a:rPr lang="en-AU" b="1"/>
                        <a:t>other tokens in the same sequence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Decoder tokens attend to </a:t>
                      </a:r>
                      <a:r>
                        <a:rPr lang="en-AU" b="1"/>
                        <a:t>encoder outputs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9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Purpose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Capture relationships </a:t>
                      </a:r>
                      <a:r>
                        <a:rPr lang="en-AU" b="1"/>
                        <a:t>within one sequence</a:t>
                      </a:r>
                      <a:r>
                        <a:rPr lang="en-AU"/>
                        <a:t> (context)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Connect </a:t>
                      </a:r>
                      <a:r>
                        <a:rPr lang="en-AU" b="1" dirty="0"/>
                        <a:t>two sequences</a:t>
                      </a:r>
                      <a:r>
                        <a:rPr lang="en-AU" dirty="0"/>
                        <a:t> (input → output)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14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Example (ASR)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Spectrogram frames relate to each other; text tokens relate to each other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Text tokens (decoder) attend to encoded speech features (encoder)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4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 dirty="0"/>
                        <a:t>Analogy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Students in a classroom learning from each other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Students looking at teacher’s notes while writing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1C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987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77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Seq2Seq for Text-to-Speech (TTS)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544637"/>
            <a:ext cx="5689600" cy="4802187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Architecture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Encoder: processes </a:t>
            </a:r>
            <a:r>
              <a:rPr lang="en-AU" b="1" dirty="0"/>
              <a:t>text tokens → hidden states</a:t>
            </a:r>
            <a:r>
              <a:rPr lang="en-A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Decoder: uses </a:t>
            </a:r>
            <a:r>
              <a:rPr lang="en-AU" b="1" dirty="0"/>
              <a:t>cross-attention</a:t>
            </a:r>
            <a:r>
              <a:rPr lang="en-AU" dirty="0"/>
              <a:t> to hidden states → predicts spectrogram slices (one at a time).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Decoding Process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Start with a dummy spectrogram slice of all zeros (like “start token”).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Iteratively predict the next spectrogram timestep.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Stop when decoder predicts “end” probability &gt; threshold (e.g. 0.5).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Post-processing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1" dirty="0"/>
              <a:t>Post-net</a:t>
            </a:r>
            <a:r>
              <a:rPr lang="en-AU" dirty="0"/>
              <a:t>: convolutional layers refine predicted spectrogram.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1" dirty="0"/>
              <a:t>Vocoder</a:t>
            </a:r>
            <a:r>
              <a:rPr lang="en-AU" dirty="0"/>
              <a:t>: converts spectrogram → audio waveform (trained separately).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E3D4C-11EE-D07A-3F55-9A4778E1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465" y="1690688"/>
            <a:ext cx="4753982" cy="41767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31E-87AB-3E88-F146-F45D8BBA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Losses, Decoding &amp; Metrics: ASR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694B-C95C-A92A-E220-87CF9918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1368336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Loss function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1" dirty="0"/>
              <a:t>Cross-entropy</a:t>
            </a:r>
            <a:r>
              <a:rPr lang="en-AU" dirty="0"/>
              <a:t> → compares predicted token distribution vs correct text token.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Example: target = "hello", model predicts "hallo" → penalty for a instead of 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Decoding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1" dirty="0"/>
              <a:t>Beam search</a:t>
            </a:r>
            <a:r>
              <a:rPr lang="en-AU" dirty="0"/>
              <a:t> improves over greedy decoding by exploring multiple candidate sequences.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Example: input audio "I scream" — greedy might predict "ice cream" → beam search can disambiguate.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Evaluation metric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1" dirty="0"/>
              <a:t>WER (Word Error Rate)</a:t>
            </a:r>
            <a:r>
              <a:rPr lang="en-AU" dirty="0"/>
              <a:t> = (Substitutions + Insertions + Deletions) ÷ Total 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Example: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dirty="0"/>
              <a:t>Reference: "the cat sat"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dirty="0"/>
              <a:t>Prediction: "the hat"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dirty="0"/>
              <a:t>Errors = 1 substitution (</a:t>
            </a:r>
            <a:r>
              <a:rPr lang="en-AU" dirty="0" err="1"/>
              <a:t>cat→hat</a:t>
            </a:r>
            <a:r>
              <a:rPr lang="en-AU" dirty="0"/>
              <a:t>), 1 deletion (sat missing`).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51344-22EF-DB8E-B7D9-C7AA16B588BC}"/>
              </a:ext>
            </a:extLst>
          </p:cNvPr>
          <p:cNvSpPr txBox="1"/>
          <p:nvPr/>
        </p:nvSpPr>
        <p:spPr>
          <a:xfrm>
            <a:off x="673100" y="58559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i="1" dirty="0"/>
              <a:t>ASR</a:t>
            </a:r>
            <a:r>
              <a:rPr lang="en-AU" i="1" dirty="0"/>
              <a:t> → classification task (choose correct tokens).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i="1" dirty="0"/>
              <a:t>ASR = objective string matching (WER)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7D1E69-D0C0-C30D-6343-8734B0C9219E}"/>
              </a:ext>
            </a:extLst>
          </p:cNvPr>
          <p:cNvCxnSpPr/>
          <p:nvPr/>
        </p:nvCxnSpPr>
        <p:spPr>
          <a:xfrm>
            <a:off x="622300" y="5689600"/>
            <a:ext cx="101854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453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6CE2-099B-A824-73C9-325EBA24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Losses, Decoding &amp; Metrics: TTS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E783F-851F-7534-3513-5358DC27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Loss function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1" dirty="0"/>
              <a:t>L1 (absolute error)</a:t>
            </a:r>
            <a:r>
              <a:rPr lang="en-AU" dirty="0"/>
              <a:t> or </a:t>
            </a:r>
            <a:r>
              <a:rPr lang="en-AU" b="1" dirty="0"/>
              <a:t>MSE (squared error)</a:t>
            </a:r>
            <a:r>
              <a:rPr lang="en-AU" dirty="0"/>
              <a:t> between predicted vs target spectrogram.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Example: predicted spectrogram energy at frequency bin = 0.8, target = 1.0 → error = 0.2 (L1).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Decoding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Iteratively generate spectrogram slices until stop condition.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 beam search needed for spectrogram regression (but used in vocoder models sometimes).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Evaluation metric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1" dirty="0"/>
              <a:t>MOS (Mean Opinion Score)</a:t>
            </a:r>
            <a:r>
              <a:rPr lang="en-AU" dirty="0"/>
              <a:t> → human listeners rate quality 1–5.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Example: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dirty="0"/>
              <a:t>"The weather is sunny today."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dirty="0"/>
              <a:t>Listener ratings: 5, 4, 4, 3, 5 → MOS = 4.2.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Captures naturalness/prosody, not just accuracy.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D5D92-70EA-8659-A491-20221820B665}"/>
              </a:ext>
            </a:extLst>
          </p:cNvPr>
          <p:cNvSpPr txBox="1"/>
          <p:nvPr/>
        </p:nvSpPr>
        <p:spPr>
          <a:xfrm>
            <a:off x="622300" y="58848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i="1" dirty="0"/>
              <a:t>TTS</a:t>
            </a:r>
            <a:r>
              <a:rPr lang="en-AU" i="1" dirty="0"/>
              <a:t> → regression task (predict acoustic features)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i="1" dirty="0"/>
              <a:t>TTS = subjective human quality judgment (MOS).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F0D6D9-69E3-39AA-87E2-83EC85911B46}"/>
              </a:ext>
            </a:extLst>
          </p:cNvPr>
          <p:cNvCxnSpPr/>
          <p:nvPr/>
        </p:nvCxnSpPr>
        <p:spPr>
          <a:xfrm>
            <a:off x="622300" y="5689600"/>
            <a:ext cx="101854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27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212725"/>
            <a:ext cx="10515600" cy="1058863"/>
          </a:xfrm>
        </p:spPr>
        <p:txBody>
          <a:bodyPr/>
          <a:lstStyle/>
          <a:p>
            <a:r>
              <a:rPr lang="en-AU" dirty="0"/>
              <a:t>Audio architectures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2CE2A-7F6B-EBE7-AE70-61A5B4E68133}"/>
              </a:ext>
            </a:extLst>
          </p:cNvPr>
          <p:cNvSpPr txBox="1"/>
          <p:nvPr/>
        </p:nvSpPr>
        <p:spPr>
          <a:xfrm>
            <a:off x="711200" y="1271588"/>
            <a:ext cx="3479800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AU" b="1" i="0" dirty="0">
                <a:solidFill>
                  <a:srgbClr val="0F1115"/>
                </a:solidFill>
                <a:effectLst/>
                <a:latin typeface="quote-cjk-patch"/>
              </a:rPr>
              <a:t>CTC</a:t>
            </a:r>
          </a:p>
          <a:p>
            <a:endParaRPr lang="en-AU" b="1" i="0" dirty="0">
              <a:solidFill>
                <a:srgbClr val="0F1115"/>
              </a:solidFill>
              <a:effectLst/>
              <a:latin typeface="quote-cjk-patch"/>
            </a:endParaRPr>
          </a:p>
          <a:p>
            <a:r>
              <a:rPr lang="en-AU" b="1" i="0" dirty="0">
                <a:solidFill>
                  <a:srgbClr val="0F1115"/>
                </a:solidFill>
                <a:effectLst/>
                <a:latin typeface="quote-cjk-patch"/>
              </a:rPr>
              <a:t>CTC </a:t>
            </a:r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= maps audio to text without needing alignment info </a:t>
            </a:r>
          </a:p>
          <a:p>
            <a:endParaRPr lang="en-AU" dirty="0">
              <a:solidFill>
                <a:srgbClr val="0F1115"/>
              </a:solidFill>
              <a:latin typeface="quote-cjk-patch"/>
            </a:endParaRPr>
          </a:p>
          <a:p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Efficient for encoder-only transformers</a:t>
            </a:r>
          </a:p>
          <a:p>
            <a:endParaRPr lang="en-AU" dirty="0">
              <a:solidFill>
                <a:srgbClr val="0F1115"/>
              </a:solidFill>
              <a:latin typeface="quote-cjk-patch"/>
            </a:endParaRPr>
          </a:p>
          <a:p>
            <a:r>
              <a:rPr lang="en-AU" b="1" i="0" dirty="0">
                <a:solidFill>
                  <a:srgbClr val="0F1115"/>
                </a:solidFill>
                <a:effectLst/>
                <a:latin typeface="quote-cjk-patch"/>
              </a:rPr>
              <a:t>Trade-offs vs seq2seq: </a:t>
            </a:r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less fluent but simpler &amp; faster </a:t>
            </a:r>
          </a:p>
          <a:p>
            <a:endParaRPr lang="en-AU" dirty="0">
              <a:solidFill>
                <a:srgbClr val="0F1115"/>
              </a:solidFill>
              <a:latin typeface="quote-cjk-patch"/>
            </a:endParaRPr>
          </a:p>
          <a:p>
            <a:r>
              <a:rPr lang="en-AU" b="1" i="0" dirty="0">
                <a:solidFill>
                  <a:srgbClr val="0F1115"/>
                </a:solidFill>
                <a:effectLst/>
                <a:latin typeface="quote-cjk-patch"/>
              </a:rPr>
              <a:t>Popular models: </a:t>
            </a:r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Wav2Vec2, </a:t>
            </a:r>
            <a:r>
              <a:rPr lang="en-AU" b="0" i="0" dirty="0" err="1">
                <a:solidFill>
                  <a:srgbClr val="0F1115"/>
                </a:solidFill>
                <a:effectLst/>
                <a:latin typeface="quote-cjk-patch"/>
              </a:rPr>
              <a:t>HuBERT</a:t>
            </a:r>
            <a:r>
              <a:rPr lang="en-AU" b="0" i="0" dirty="0">
                <a:solidFill>
                  <a:srgbClr val="0F1115"/>
                </a:solidFill>
                <a:effectLst/>
                <a:latin typeface="quote-cjk-patch"/>
              </a:rPr>
              <a:t>, M-CTC-T</a:t>
            </a:r>
          </a:p>
          <a:p>
            <a:endParaRPr lang="en-AU" dirty="0">
              <a:solidFill>
                <a:srgbClr val="0F1115"/>
              </a:solidFill>
              <a:latin typeface="quote-cjk-patch"/>
            </a:endParaRPr>
          </a:p>
          <a:p>
            <a:endParaRPr lang="en-AU" dirty="0">
              <a:solidFill>
                <a:srgbClr val="0F1115"/>
              </a:solidFill>
              <a:latin typeface="quote-cjk-patch"/>
            </a:endParaRPr>
          </a:p>
          <a:p>
            <a:endParaRPr lang="en-AU" dirty="0">
              <a:solidFill>
                <a:srgbClr val="0F1115"/>
              </a:solidFill>
              <a:latin typeface="quote-cjk-patch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811D9-7AE6-66A0-2888-8C0F3F98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87" y="1259167"/>
            <a:ext cx="3321050" cy="4826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919161-36EA-9BE9-A957-9F2C60132962}"/>
              </a:ext>
            </a:extLst>
          </p:cNvPr>
          <p:cNvSpPr txBox="1"/>
          <p:nvPr/>
        </p:nvSpPr>
        <p:spPr>
          <a:xfrm>
            <a:off x="4384675" y="1271588"/>
            <a:ext cx="3454400" cy="4801314"/>
          </a:xfrm>
          <a:prstGeom prst="rect">
            <a:avLst/>
          </a:prstGeom>
          <a:solidFill>
            <a:srgbClr val="F1C9F2"/>
          </a:solidFill>
        </p:spPr>
        <p:txBody>
          <a:bodyPr wrap="square">
            <a:spAutoFit/>
          </a:bodyPr>
          <a:lstStyle/>
          <a:p>
            <a:r>
              <a:rPr lang="en-AU" b="1" dirty="0"/>
              <a:t>Seq2Seq</a:t>
            </a:r>
          </a:p>
          <a:p>
            <a:endParaRPr lang="en-AU" b="1" dirty="0"/>
          </a:p>
          <a:p>
            <a:r>
              <a:rPr lang="en-AU" dirty="0"/>
              <a:t>Maps audio to text (or text to spectrogram) using encoder + decoder</a:t>
            </a:r>
          </a:p>
          <a:p>
            <a:r>
              <a:rPr lang="en-AU" b="1" dirty="0"/>
              <a:t>Powerful for ASR, translation, and TTS</a:t>
            </a:r>
            <a:r>
              <a:rPr lang="en-AU" dirty="0"/>
              <a:t> (handles variable input/output lengths)</a:t>
            </a:r>
          </a:p>
          <a:p>
            <a:r>
              <a:rPr lang="en-AU" b="1" dirty="0"/>
              <a:t>End-to-end training</a:t>
            </a:r>
            <a:r>
              <a:rPr lang="en-AU" dirty="0"/>
              <a:t> with cross-attention and autoregressive decoding</a:t>
            </a:r>
          </a:p>
          <a:p>
            <a:r>
              <a:rPr lang="en-AU" b="1" dirty="0"/>
              <a:t>Trade-offs vs CTC</a:t>
            </a:r>
            <a:r>
              <a:rPr lang="en-AU" dirty="0"/>
              <a:t>: more fluent &amp; flexible, but slower and heavier compute</a:t>
            </a:r>
          </a:p>
          <a:p>
            <a:r>
              <a:rPr lang="en-AU" b="1" dirty="0"/>
              <a:t>Popular models</a:t>
            </a:r>
            <a:r>
              <a:rPr lang="en-AU" dirty="0"/>
              <a:t>: Whisper, SpeechT5, </a:t>
            </a:r>
            <a:r>
              <a:rPr lang="en-AU" dirty="0" err="1"/>
              <a:t>mBART</a:t>
            </a:r>
            <a:r>
              <a:rPr lang="en-AU" dirty="0"/>
              <a:t>-style speech models</a:t>
            </a:r>
          </a:p>
        </p:txBody>
      </p:sp>
    </p:spTree>
    <p:extLst>
      <p:ext uri="{BB962C8B-B14F-4D97-AF65-F5344CB8AC3E}">
        <p14:creationId xmlns:p14="http://schemas.microsoft.com/office/powerpoint/2010/main" val="512697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C82649-D12C-20AC-B446-381489E3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4584"/>
            <a:ext cx="5942526" cy="3069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Audio Classification?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520825"/>
            <a:ext cx="4889500" cy="4351338"/>
          </a:xfrm>
        </p:spPr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Predict a class label for an input audio clip</a:t>
            </a:r>
          </a:p>
          <a:p>
            <a:pPr>
              <a:defRPr sz="2000"/>
            </a:pPr>
            <a:r>
              <a:rPr dirty="0"/>
              <a:t>Single label per clip, or labels per time-frame</a:t>
            </a:r>
          </a:p>
          <a:p>
            <a:pPr>
              <a:defRPr sz="2000"/>
            </a:pPr>
            <a:r>
              <a:rPr dirty="0"/>
              <a:t>Examples: bird song detection, sound events, intent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6E1A6-5313-FD37-D83A-5DFA1721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225" y="1071922"/>
            <a:ext cx="1714500" cy="2186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5F3B1-9C2E-96FE-517E-41A3AF958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099" y="2215716"/>
            <a:ext cx="1645425" cy="2186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29CBC-18D8-94AA-3A7B-A1A16EC63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00" y="4476534"/>
            <a:ext cx="1892300" cy="238146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Spectrogram-based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pPr>
              <a:defRPr sz="2000"/>
            </a:pPr>
            <a:r>
              <a:rPr dirty="0"/>
              <a:t>Spectrograms treated like images (</a:t>
            </a:r>
            <a:r>
              <a:rPr dirty="0" err="1"/>
              <a:t>freq</a:t>
            </a:r>
            <a:r>
              <a:rPr dirty="0"/>
              <a:t> vs time)</a:t>
            </a:r>
          </a:p>
          <a:p>
            <a:pPr>
              <a:defRPr sz="2000"/>
            </a:pPr>
            <a:r>
              <a:rPr dirty="0"/>
              <a:t>Models: </a:t>
            </a:r>
            <a:r>
              <a:rPr dirty="0" err="1"/>
              <a:t>ConvNets</a:t>
            </a:r>
            <a:r>
              <a:rPr dirty="0"/>
              <a:t> (</a:t>
            </a:r>
            <a:r>
              <a:rPr dirty="0" err="1"/>
              <a:t>ResNet</a:t>
            </a:r>
            <a:r>
              <a:rPr dirty="0"/>
              <a:t>, </a:t>
            </a:r>
            <a:r>
              <a:rPr dirty="0" err="1"/>
              <a:t>ConvNeXt</a:t>
            </a:r>
            <a:r>
              <a:rPr dirty="0"/>
              <a:t>), Vision Transformers (</a:t>
            </a:r>
            <a:r>
              <a:rPr dirty="0" err="1"/>
              <a:t>ViT</a:t>
            </a:r>
            <a:r>
              <a:rPr dirty="0"/>
              <a:t>)</a:t>
            </a:r>
          </a:p>
          <a:p>
            <a:pPr>
              <a:defRPr sz="2000"/>
            </a:pPr>
            <a:r>
              <a:rPr dirty="0"/>
              <a:t>Example: AST splits spectrogram into patches → transformer encoder → classifier</a:t>
            </a:r>
          </a:p>
          <a:p>
            <a:pPr>
              <a:defRPr sz="2000"/>
            </a:pPr>
            <a:r>
              <a:rPr dirty="0"/>
              <a:t>Note: spectrogram shifts ≠ image shifts (frequency meaning differs)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9C6C4-0A50-FE8F-9895-06A91DED7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5750"/>
            <a:ext cx="534670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Transformer Encoders Directly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Audio encoders (e.g. Wav2Vec2) + classification head</a:t>
            </a:r>
          </a:p>
          <a:p>
            <a:pPr>
              <a:defRPr sz="2000"/>
            </a:pPr>
            <a:r>
              <a:rPr dirty="0"/>
              <a:t>Loss: cross-entropy (not CTC)</a:t>
            </a:r>
          </a:p>
          <a:p>
            <a:pPr>
              <a:defRPr sz="2000"/>
            </a:pPr>
            <a:r>
              <a:rPr dirty="0"/>
              <a:t>Modes:</a:t>
            </a:r>
          </a:p>
          <a:p>
            <a:pPr>
              <a:defRPr sz="2000"/>
            </a:pPr>
            <a:r>
              <a:rPr dirty="0"/>
              <a:t>  – Sequence classification: one prediction per clip</a:t>
            </a:r>
          </a:p>
          <a:p>
            <a:pPr>
              <a:defRPr sz="2000"/>
            </a:pPr>
            <a:r>
              <a:rPr dirty="0"/>
              <a:t>  – Frame classification: one prediction per time step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620F5-94C9-34F4-074B-D14ACD10EB74}"/>
              </a:ext>
            </a:extLst>
          </p:cNvPr>
          <p:cNvSpPr txBox="1"/>
          <p:nvPr/>
        </p:nvSpPr>
        <p:spPr>
          <a:xfrm>
            <a:off x="6096000" y="156401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800" b="1" i="0" dirty="0">
                <a:solidFill>
                  <a:srgbClr val="C00000"/>
                </a:solidFill>
                <a:effectLst/>
                <a:latin typeface="-apple-system"/>
              </a:rPr>
              <a:t>Any transformer can be a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984D4-12EC-03A2-B818-C56DA06E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2374900"/>
            <a:ext cx="3149600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CC96-0E41-F764-6B49-7ACCB889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Sampling &amp; Sampling Rate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F12FD-909D-2CA3-DD7E-D71C8531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46" y="1690688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Sampling</a:t>
            </a:r>
            <a:r>
              <a:rPr lang="en-AU" dirty="0"/>
              <a:t> = taking measurements of the continuous signal at fixed time intervals.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Sampling rate </a:t>
            </a:r>
            <a:r>
              <a:rPr lang="en-AU" dirty="0"/>
              <a:t>= number of samples per second (Hz). </a:t>
            </a:r>
          </a:p>
          <a:p>
            <a:pPr lvl="1"/>
            <a:r>
              <a:rPr lang="en-AU" dirty="0"/>
              <a:t>Higher rate = higher highest frequency that can be captured. </a:t>
            </a:r>
          </a:p>
          <a:p>
            <a:pPr marL="457200" lvl="1" indent="0">
              <a:buNone/>
            </a:pPr>
            <a:r>
              <a:rPr lang="en-AU" i="1" dirty="0"/>
              <a:t>Examples</a:t>
            </a:r>
            <a:r>
              <a:rPr lang="en-AU" dirty="0"/>
              <a:t>: CD-quality = 44,100 Hz; many speech models use 16,000 Hz.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Key constraint</a:t>
            </a:r>
            <a:r>
              <a:rPr lang="en-AU" dirty="0"/>
              <a:t>: need same sampling rate across dataset; mismatch causes problems. </a:t>
            </a:r>
          </a:p>
          <a:p>
            <a:endParaRPr lang="en-US" dirty="0"/>
          </a:p>
        </p:txBody>
      </p:sp>
      <p:pic>
        <p:nvPicPr>
          <p:cNvPr id="1026" name="Picture 2" descr="Understanding Sample Rate And Bit Depth In Audio In 2025">
            <a:extLst>
              <a:ext uri="{FF2B5EF4-FFF2-40B4-BE49-F238E27FC236}">
                <a16:creationId xmlns:a16="http://schemas.microsoft.com/office/drawing/2014/main" id="{E6E0943D-A51A-164C-6AD2-498F50DF3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9" t="29233" r="20484" b="7863"/>
          <a:stretch/>
        </p:blipFill>
        <p:spPr bwMode="auto">
          <a:xfrm>
            <a:off x="6096000" y="2192055"/>
            <a:ext cx="6011466" cy="30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492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Architecture Choices &amp; 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690688"/>
            <a:ext cx="5422900" cy="4351338"/>
          </a:xfrm>
        </p:spPr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Encoder-only models simpler/faster than seq2seq</a:t>
            </a:r>
          </a:p>
          <a:p>
            <a:pPr>
              <a:defRPr sz="2000"/>
            </a:pPr>
            <a:r>
              <a:rPr dirty="0"/>
              <a:t>Spectrograms reduce sequence length but lose detail</a:t>
            </a:r>
          </a:p>
          <a:p>
            <a:pPr>
              <a:defRPr sz="2000"/>
            </a:pPr>
            <a:r>
              <a:rPr dirty="0"/>
              <a:t>Frame vs sequence classification: temporal resolution vs global label</a:t>
            </a:r>
          </a:p>
          <a:p>
            <a:pPr>
              <a:defRPr sz="2000"/>
            </a:pPr>
            <a:r>
              <a:rPr dirty="0"/>
              <a:t>Small vs large models → speed &amp; memory trade-offs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EDE62-6AE8-078C-0F51-76BC0C36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0" y="1690688"/>
            <a:ext cx="346710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Zero-Shot Classification &amp; Label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1690688"/>
            <a:ext cx="5537200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AU" dirty="0"/>
              <a:t>Uses models like </a:t>
            </a:r>
            <a:r>
              <a:rPr lang="en-AU" b="1" dirty="0"/>
              <a:t>CLAP (Contrastive Language–Audio Pretraining)</a:t>
            </a:r>
            <a:r>
              <a:rPr lang="en-AU" dirty="0"/>
              <a:t>.</a:t>
            </a:r>
          </a:p>
          <a:p>
            <a:pPr marL="285750" indent="-285750"/>
            <a:r>
              <a:rPr lang="en-AU" dirty="0"/>
              <a:t>Audio input and text labels (e.g. "dog barking", "car horn") are mapped into the same embedding space.</a:t>
            </a:r>
          </a:p>
          <a:p>
            <a:pPr marL="285750" indent="-285750"/>
            <a:r>
              <a:rPr lang="en-AU" dirty="0"/>
              <a:t>Model computes </a:t>
            </a:r>
            <a:r>
              <a:rPr lang="en-AU" b="1" dirty="0"/>
              <a:t>similarity scores</a:t>
            </a:r>
            <a:r>
              <a:rPr lang="en-AU" dirty="0"/>
              <a:t> between audio and each label description.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46157-1EAF-447D-A3F9-726C6221FC09}"/>
              </a:ext>
            </a:extLst>
          </p:cNvPr>
          <p:cNvSpPr txBox="1"/>
          <p:nvPr/>
        </p:nvSpPr>
        <p:spPr>
          <a:xfrm>
            <a:off x="6807200" y="1690688"/>
            <a:ext cx="4216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Examples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Input: audio clip of a baby crying.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Labels: ["baby crying", "dog barking", "car horn"].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Model: highest similarity score for "baby crying" → correct classification.</a:t>
            </a:r>
          </a:p>
        </p:txBody>
      </p:sp>
      <p:pic>
        <p:nvPicPr>
          <p:cNvPr id="5124" name="Picture 4" descr="Zero-Shot Audio Classification Using HuggingFace CLAP Open-Source Model">
            <a:extLst>
              <a:ext uri="{FF2B5EF4-FFF2-40B4-BE49-F238E27FC236}">
                <a16:creationId xmlns:a16="http://schemas.microsoft.com/office/drawing/2014/main" id="{5BBE9792-C9A5-4E64-BDAB-8AA976378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28" y="4412118"/>
            <a:ext cx="4680072" cy="151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5BAC-04EC-1CBF-E126-A8E10B12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Zero-Shot Classification &amp; Label 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F711-237F-CB8C-8146-780D19879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How it works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Audio → audio encoder → embedding.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Label text → text encoder → embedding.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Similarity (cosine similarity) tells how well the audio matches the label.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67742-DE80-6DEA-65D9-897850C9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1182171"/>
            <a:ext cx="5238750" cy="55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82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D92EB-B6D5-D71E-C069-92B0D48B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Zero-Shot Classification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3CAA3-02F4-CB8E-B28A-793A8A622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000" b="1"/>
              <a:t>Advantages</a:t>
            </a:r>
            <a:endParaRPr lang="en-AU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 b="1"/>
              <a:t>No retraining needed</a:t>
            </a:r>
            <a:r>
              <a:rPr lang="en-AU" sz="2000"/>
              <a:t> for new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/>
              <a:t>Can classify with </a:t>
            </a:r>
            <a:r>
              <a:rPr lang="en-AU" sz="2000" i="1"/>
              <a:t>any</a:t>
            </a:r>
            <a:r>
              <a:rPr lang="en-AU" sz="2000"/>
              <a:t> text labels, even ones not seen during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/>
              <a:t>Great for broad sound event detection or quick prototyping.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/>
              <a:t>Limitations</a:t>
            </a:r>
            <a:endParaRPr lang="en-AU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/>
              <a:t>Works best when labels </a:t>
            </a:r>
            <a:r>
              <a:rPr lang="en-AU" sz="2000" b="1"/>
              <a:t>overlap</a:t>
            </a:r>
            <a:r>
              <a:rPr lang="en-AU" sz="2000"/>
              <a:t> with training concepts.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/>
              <a:t>Mismatched or abstract labels (e.g. "serene mood") may not transfer well.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/>
              <a:t>Accuracy lower than supervised models trained directly on the target dataset.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67535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Common Models &amp; Datasets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5E6DBD-4FE4-9B49-9E82-CCF42681E4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94979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Practice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E66FE-FD1C-B04B-0BB3-6DC9A269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25625"/>
            <a:ext cx="7150100" cy="44064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FD16-943C-531B-F80C-DFB58C7A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Amplitude &amp; Bit Depth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BF6D-ED9A-501B-9691-19C13F00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34" y="3845555"/>
            <a:ext cx="5337134" cy="2321643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Amplitude</a:t>
            </a:r>
            <a:r>
              <a:rPr lang="en-AU" dirty="0"/>
              <a:t> = strength of sound waves; relates to loudness.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Bit depth </a:t>
            </a:r>
            <a:r>
              <a:rPr lang="en-AU" dirty="0"/>
              <a:t>= How many “steps” you have to record the loudness of each </a:t>
            </a:r>
            <a:r>
              <a:rPr lang="en-AU" b="1" dirty="0"/>
              <a:t>sample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Determines </a:t>
            </a:r>
            <a:r>
              <a:rPr lang="en-AU" i="1" dirty="0"/>
              <a:t>dynamic range</a:t>
            </a:r>
            <a:r>
              <a:rPr lang="en-AU" dirty="0"/>
              <a:t> (quietest → loudest possible sounds) and noise floor.</a:t>
            </a:r>
          </a:p>
          <a:p>
            <a:endParaRPr lang="en-US" dirty="0"/>
          </a:p>
        </p:txBody>
      </p:sp>
      <p:pic>
        <p:nvPicPr>
          <p:cNvPr id="2050" name="Picture 2" descr="Sound - SOUNDCLASS">
            <a:extLst>
              <a:ext uri="{FF2B5EF4-FFF2-40B4-BE49-F238E27FC236}">
                <a16:creationId xmlns:a16="http://schemas.microsoft.com/office/drawing/2014/main" id="{0B20FF08-1919-8A49-3D00-CE67D4B35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1" t="13950"/>
          <a:stretch/>
        </p:blipFill>
        <p:spPr bwMode="auto">
          <a:xfrm>
            <a:off x="1598285" y="1547383"/>
            <a:ext cx="2890033" cy="18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49E18-9068-2F33-4882-EED02F04677F}"/>
              </a:ext>
            </a:extLst>
          </p:cNvPr>
          <p:cNvSpPr txBox="1"/>
          <p:nvPr/>
        </p:nvSpPr>
        <p:spPr>
          <a:xfrm>
            <a:off x="6422549" y="3694173"/>
            <a:ext cx="51325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/>
              <a:t>Sampling rate</a:t>
            </a:r>
            <a:r>
              <a:rPr lang="en-AU" sz="2400" dirty="0"/>
              <a:t> = how often you measure the sound.</a:t>
            </a:r>
          </a:p>
          <a:p>
            <a:r>
              <a:rPr lang="en-AU" sz="2400" b="1" dirty="0"/>
              <a:t>Bit depth</a:t>
            </a:r>
            <a:r>
              <a:rPr lang="en-AU" sz="2400" dirty="0"/>
              <a:t> = how finely you measure each point.</a:t>
            </a:r>
          </a:p>
        </p:txBody>
      </p:sp>
      <p:sp>
        <p:nvSpPr>
          <p:cNvPr id="5" name="AutoShape 4" descr="Output image">
            <a:extLst>
              <a:ext uri="{FF2B5EF4-FFF2-40B4-BE49-F238E27FC236}">
                <a16:creationId xmlns:a16="http://schemas.microsoft.com/office/drawing/2014/main" id="{3CB3834A-9C36-30D4-DB1A-F866658E0F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173266" cy="217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0E0365B-B073-7E46-A84B-2BAC682F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018" y="584200"/>
            <a:ext cx="5435600" cy="269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025742-906E-9EE1-383C-7349C3ACB6E0}"/>
              </a:ext>
            </a:extLst>
          </p:cNvPr>
          <p:cNvSpPr txBox="1"/>
          <p:nvPr/>
        </p:nvSpPr>
        <p:spPr>
          <a:xfrm>
            <a:off x="6495792" y="5415189"/>
            <a:ext cx="6551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1800" b="1" dirty="0"/>
              <a:t>Examples</a:t>
            </a:r>
            <a:r>
              <a:rPr lang="en-A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/>
              <a:t>8-bit → 256 levels (grainy, noticeable noise).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/>
              <a:t>16-bit → 65,536 levels (CD quality).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/>
              <a:t>24-bit / 32-bit float → pro audio, high fidelity.</a:t>
            </a:r>
          </a:p>
        </p:txBody>
      </p:sp>
    </p:spTree>
    <p:extLst>
      <p:ext uri="{BB962C8B-B14F-4D97-AF65-F5344CB8AC3E}">
        <p14:creationId xmlns:p14="http://schemas.microsoft.com/office/powerpoint/2010/main" val="29515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6A5A-7913-1512-CB76-1C3DD93A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Waveform (Time-Domain Representation)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2D7C-B0E7-024A-AF57-2357FB69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Graph of amplitude vs time. </a:t>
            </a:r>
          </a:p>
          <a:p>
            <a:pPr lvl="1"/>
            <a:r>
              <a:rPr lang="en-AU" dirty="0"/>
              <a:t>Good for seeing timing, loudness, noise, irregularities.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Useful when verifying </a:t>
            </a:r>
            <a:r>
              <a:rPr lang="en-AU" dirty="0" err="1"/>
              <a:t>preprocessing</a:t>
            </a:r>
            <a:r>
              <a:rPr lang="en-AU" dirty="0"/>
              <a:t> (e.g. normalization, resampling)</a:t>
            </a:r>
          </a:p>
          <a:p>
            <a:endParaRPr lang="en-US" dirty="0"/>
          </a:p>
        </p:txBody>
      </p:sp>
      <p:pic>
        <p:nvPicPr>
          <p:cNvPr id="3074" name="Picture 2" descr="Audio Waveform Stock Illustrations – 30,548 Audio Waveform Stock  Illustrations, Vectors &amp; Clipart - Dreamstime">
            <a:extLst>
              <a:ext uri="{FF2B5EF4-FFF2-40B4-BE49-F238E27FC236}">
                <a16:creationId xmlns:a16="http://schemas.microsoft.com/office/drawing/2014/main" id="{CCEF52BA-04BE-7AE4-2598-01C3EF476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02" y="1440493"/>
            <a:ext cx="5859651" cy="397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3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27F7-74D2-99A3-06EA-1435AF43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50" y="507763"/>
            <a:ext cx="5257800" cy="1325563"/>
          </a:xfrm>
        </p:spPr>
        <p:txBody>
          <a:bodyPr/>
          <a:lstStyle/>
          <a:p>
            <a:r>
              <a:rPr lang="en-AU" b="1" dirty="0"/>
              <a:t>Frequency Spectrum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681F-F0E2-4489-B618-80C71A21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50" y="1336117"/>
            <a:ext cx="4936299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Shows which frequencies are present in a signal and their strengths. </a:t>
            </a:r>
            <a:r>
              <a:rPr lang="ru-RU" sz="2400" dirty="0"/>
              <a:t>	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Computed via Discrete Fourier Transform (DFT) / Fast Fourier Transform (FFT).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Amplitude spectrum </a:t>
            </a:r>
            <a:r>
              <a:rPr lang="en-AU" sz="2400" dirty="0"/>
              <a:t>(</a:t>
            </a:r>
            <a:r>
              <a:rPr lang="en-AU" sz="2400" b="1" dirty="0"/>
              <a:t>magnitude</a:t>
            </a:r>
            <a:r>
              <a:rPr lang="en-AU" sz="2400" dirty="0"/>
              <a:t>), sometimes converted to decibels. 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4CA41-0422-C7DF-B670-80C4394FC052}"/>
              </a:ext>
            </a:extLst>
          </p:cNvPr>
          <p:cNvSpPr txBox="1"/>
          <p:nvPr/>
        </p:nvSpPr>
        <p:spPr>
          <a:xfrm>
            <a:off x="391582" y="4810292"/>
            <a:ext cx="45980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Audio frequency spectrum spans the frequency range of 20 to 20,000 Hz, defined by the lowest and highest frequencies perceivable to a healthy human ear</a:t>
            </a:r>
          </a:p>
        </p:txBody>
      </p:sp>
      <p:pic>
        <p:nvPicPr>
          <p:cNvPr id="7" name="Picture 6" descr="A comparison of a signal and a spectrum diagram&#10;&#10;Description automatically generated with medium confidence">
            <a:extLst>
              <a:ext uri="{FF2B5EF4-FFF2-40B4-BE49-F238E27FC236}">
                <a16:creationId xmlns:a16="http://schemas.microsoft.com/office/drawing/2014/main" id="{03E4BC97-8FB4-D62B-AF62-B14C1F19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679" y="450756"/>
            <a:ext cx="7103157" cy="4229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4F23EF-F441-7A0F-5121-7C4024C4BFE6}"/>
              </a:ext>
            </a:extLst>
          </p:cNvPr>
          <p:cNvSpPr txBox="1"/>
          <p:nvPr/>
        </p:nvSpPr>
        <p:spPr>
          <a:xfrm>
            <a:off x="5582955" y="4810292"/>
            <a:ext cx="61001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Top (waveform)</a:t>
            </a:r>
            <a:r>
              <a:rPr lang="en-AU" dirty="0"/>
              <a:t>: Time-domain view, but it looks busy and hides frequency changes.</a:t>
            </a:r>
          </a:p>
          <a:p>
            <a:r>
              <a:rPr lang="en-AU" b="1" dirty="0"/>
              <a:t>Bottom (spectrogram)</a:t>
            </a:r>
            <a:r>
              <a:rPr lang="en-AU" dirty="0"/>
              <a:t>: Frequency vs Time, with </a:t>
            </a:r>
            <a:r>
              <a:rPr lang="en-AU" b="1" dirty="0" err="1"/>
              <a:t>color</a:t>
            </a:r>
            <a:r>
              <a:rPr lang="en-AU" b="1" dirty="0"/>
              <a:t> = intensity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From 0–1s → dominant band at </a:t>
            </a:r>
            <a:r>
              <a:rPr lang="en-AU" b="1" dirty="0"/>
              <a:t>50 Hz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From 1–2s → dominant band at </a:t>
            </a:r>
            <a:r>
              <a:rPr lang="en-AU" b="1" dirty="0"/>
              <a:t>120 Hz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835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AA89-C885-8F9D-7185-583BF96F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Spectrogram &amp; Mel Spectrogram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9B075-B1CA-B3AD-E517-752171A0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94" y="1374688"/>
            <a:ext cx="5324605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Spectrogram</a:t>
            </a:r>
            <a:r>
              <a:rPr lang="en-AU" dirty="0"/>
              <a:t>: break signal into short time slices, compute spectrum per slice → stacked to see how frequencies change over time.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Mel Spectrogram</a:t>
            </a:r>
            <a:r>
              <a:rPr lang="en-AU" dirty="0"/>
              <a:t>: uses </a:t>
            </a:r>
            <a:r>
              <a:rPr lang="en-AU" dirty="0" err="1"/>
              <a:t>mel</a:t>
            </a:r>
            <a:r>
              <a:rPr lang="en-AU" dirty="0"/>
              <a:t>-scale (perceptual scale) on frequency axis (more aligned with human hearing). Includes filter banks; often log scale. </a:t>
            </a:r>
          </a:p>
          <a:p>
            <a:pPr lvl="1"/>
            <a:r>
              <a:rPr lang="en-AU" dirty="0"/>
              <a:t>Widely used as input features in many ML tasks (speech recognition, speaker ID, music genre, etc.).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i="1" dirty="0"/>
              <a:t>С</a:t>
            </a:r>
            <a:r>
              <a:rPr lang="en-AU" i="1" dirty="0" err="1"/>
              <a:t>onverting</a:t>
            </a:r>
            <a:r>
              <a:rPr lang="en-AU" i="1" dirty="0"/>
              <a:t> </a:t>
            </a:r>
            <a:r>
              <a:rPr lang="en-AU" i="1" dirty="0" err="1"/>
              <a:t>mel</a:t>
            </a:r>
            <a:r>
              <a:rPr lang="en-AU" i="1" dirty="0"/>
              <a:t> spectrogram back to waveform is lossy / non-trivial; requires phase estimation (e.g. Griffin-Lim or neural vocoders). 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13636-3A69-2253-CF1E-04E328C2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029" y="1253330"/>
            <a:ext cx="6303971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8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B8A5-6BC2-950E-9341-77D7AC4B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Spectrogram &amp; Mel Spectrogram</a:t>
            </a:r>
            <a:br>
              <a:rPr lang="en-AU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E5EFE-85F3-231E-CA79-E6A2C9295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253331"/>
            <a:ext cx="5181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b="1" dirty="0"/>
              <a:t>What it is</a:t>
            </a:r>
            <a:r>
              <a:rPr lang="en-AU" dirty="0"/>
              <a:t>: Slice audio into short windows, run FFT → shows </a:t>
            </a:r>
            <a:r>
              <a:rPr lang="en-AU" b="1" dirty="0"/>
              <a:t>all frequencies</a:t>
            </a:r>
            <a:r>
              <a:rPr lang="en-AU" dirty="0"/>
              <a:t> on a </a:t>
            </a:r>
            <a:r>
              <a:rPr lang="en-AU" b="1" dirty="0"/>
              <a:t>linear scale</a:t>
            </a:r>
            <a:r>
              <a:rPr lang="en-AU" dirty="0"/>
              <a:t> (0 Hz up to Nyquist).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Axis meaning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X =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Y = frequency (linear: equal spacing, e.g. 100 Hz, 200 Hz, 300 Hz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Color</a:t>
            </a:r>
            <a:r>
              <a:rPr lang="en-AU" dirty="0"/>
              <a:t> = energy (dB)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Good for</a:t>
            </a:r>
            <a:r>
              <a:rPr lang="en-AU" dirty="0"/>
              <a:t>: music analysis, technical signals, general sound engineering.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Limitation</a:t>
            </a:r>
            <a:r>
              <a:rPr lang="en-AU" dirty="0"/>
              <a:t>: humans don’t hear frequencies linearly → we perceive pitch changes differently at low vs high ranges.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E70CE-0EBE-BE23-1475-9CB201BB1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53331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rPr lang="en-AU" b="1" dirty="0"/>
              <a:t>What it is</a:t>
            </a:r>
            <a:r>
              <a:rPr lang="en-AU" dirty="0"/>
              <a:t>: Same as spectrogram, but frequency axis is </a:t>
            </a:r>
            <a:r>
              <a:rPr lang="en-AU" b="1" dirty="0"/>
              <a:t>warped to the Mel scale</a:t>
            </a:r>
            <a:r>
              <a:rPr lang="en-AU" dirty="0"/>
              <a:t> (psychoacoustic scale approximating human hearing).</a:t>
            </a:r>
          </a:p>
          <a:p>
            <a:r>
              <a:rPr lang="en-AU" b="1" dirty="0"/>
              <a:t>Axis meaning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X = time</a:t>
            </a:r>
          </a:p>
          <a:p>
            <a:pPr lvl="1"/>
            <a:r>
              <a:rPr lang="en-AU" dirty="0"/>
              <a:t>Y = </a:t>
            </a:r>
            <a:r>
              <a:rPr lang="en-AU" dirty="0" err="1"/>
              <a:t>mel</a:t>
            </a:r>
            <a:r>
              <a:rPr lang="en-AU" dirty="0"/>
              <a:t> bins (not equally spaced Hz; compressed at high end, stretched at low end).</a:t>
            </a:r>
          </a:p>
          <a:p>
            <a:pPr lvl="1"/>
            <a:r>
              <a:rPr lang="en-AU" dirty="0" err="1"/>
              <a:t>Color</a:t>
            </a:r>
            <a:r>
              <a:rPr lang="en-AU" dirty="0"/>
              <a:t> = energy (dB)</a:t>
            </a:r>
          </a:p>
          <a:p>
            <a:r>
              <a:rPr lang="en-AU" b="1" dirty="0"/>
              <a:t>Good for</a:t>
            </a:r>
            <a:r>
              <a:rPr lang="en-AU" dirty="0"/>
              <a:t>: speech recognition, voice tasks, most ML audio models.</a:t>
            </a:r>
          </a:p>
          <a:p>
            <a:r>
              <a:rPr lang="en-AU" b="1" dirty="0"/>
              <a:t>Advantage</a:t>
            </a:r>
            <a:r>
              <a:rPr lang="en-AU" dirty="0"/>
              <a:t>: emphasizes perceptually important low–mid frequencies, reduces irrelevant high-frequency detail → more compact &amp; human-like features.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B69ED-4D9B-9792-83D8-EEE9F9DA23B5}"/>
              </a:ext>
            </a:extLst>
          </p:cNvPr>
          <p:cNvSpPr txBox="1"/>
          <p:nvPr/>
        </p:nvSpPr>
        <p:spPr>
          <a:xfrm>
            <a:off x="253654" y="5604669"/>
            <a:ext cx="61001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i="1" dirty="0"/>
              <a:t>Spectrogram</a:t>
            </a:r>
            <a:r>
              <a:rPr lang="en-AU" i="1" dirty="0"/>
              <a:t> = “raw ruler” measuring all frequencies equally.</a:t>
            </a:r>
          </a:p>
          <a:p>
            <a:r>
              <a:rPr lang="en-AU" b="1" i="1" dirty="0"/>
              <a:t>Mel spectrogram</a:t>
            </a:r>
            <a:r>
              <a:rPr lang="en-AU" i="1" dirty="0"/>
              <a:t> = “human ruler” — re-scales frequencies to how our ears perceive them.</a:t>
            </a:r>
          </a:p>
        </p:txBody>
      </p:sp>
    </p:spTree>
    <p:extLst>
      <p:ext uri="{BB962C8B-B14F-4D97-AF65-F5344CB8AC3E}">
        <p14:creationId xmlns:p14="http://schemas.microsoft.com/office/powerpoint/2010/main" val="395088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8035</TotalTime>
  <Words>3896</Words>
  <Application>Microsoft Macintosh PowerPoint</Application>
  <PresentationFormat>Widescreen</PresentationFormat>
  <Paragraphs>496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quote-cjk-patch</vt:lpstr>
      <vt:lpstr>Source Sans Pro</vt:lpstr>
      <vt:lpstr>Office Theme</vt:lpstr>
      <vt:lpstr>Intro to audio</vt:lpstr>
      <vt:lpstr>What we will cover</vt:lpstr>
      <vt:lpstr>What is audio data</vt:lpstr>
      <vt:lpstr>Sampling &amp; Sampling Rate</vt:lpstr>
      <vt:lpstr>Amplitude &amp; Bit Depth </vt:lpstr>
      <vt:lpstr>Waveform (Time-Domain Representation) </vt:lpstr>
      <vt:lpstr>Frequency Spectrum </vt:lpstr>
      <vt:lpstr>Spectrogram &amp; Mel Spectrogram </vt:lpstr>
      <vt:lpstr>Spectrogram &amp; Mel Spectrogram </vt:lpstr>
      <vt:lpstr>Data preprocessing for Transformers</vt:lpstr>
      <vt:lpstr>Audio tasks</vt:lpstr>
      <vt:lpstr>Challenges &amp; Considerations</vt:lpstr>
      <vt:lpstr>Evolution of Audio in Machine Learning</vt:lpstr>
      <vt:lpstr>PowerPoint Presentation</vt:lpstr>
      <vt:lpstr>Transformers vs Audio transformers</vt:lpstr>
      <vt:lpstr>Audio transformer</vt:lpstr>
      <vt:lpstr>Audio transformers</vt:lpstr>
      <vt:lpstr>Models &amp; Examples</vt:lpstr>
      <vt:lpstr>What is CTC?</vt:lpstr>
      <vt:lpstr>Why CTC?</vt:lpstr>
      <vt:lpstr>Why/When CTC is Useful</vt:lpstr>
      <vt:lpstr>How CTC works?</vt:lpstr>
      <vt:lpstr>Key problem CCT solves:  The Blank Token + Deduplication</vt:lpstr>
      <vt:lpstr>CTC Training:  When to Insert Blanks and When Not</vt:lpstr>
      <vt:lpstr>CTC Benefits:</vt:lpstr>
      <vt:lpstr>CTC Limitations:</vt:lpstr>
      <vt:lpstr>Different CTC-based Models</vt:lpstr>
      <vt:lpstr>CTC</vt:lpstr>
      <vt:lpstr>Seq2Seq architectures</vt:lpstr>
      <vt:lpstr>PowerPoint Presentation</vt:lpstr>
      <vt:lpstr>Seq2Seq ASR Pipeline (e.g. Whisper)</vt:lpstr>
      <vt:lpstr>Cross-attention vs attention </vt:lpstr>
      <vt:lpstr>Seq2Seq for Text-to-Speech (TTS)</vt:lpstr>
      <vt:lpstr>Losses, Decoding &amp; Metrics: ASR</vt:lpstr>
      <vt:lpstr>Losses, Decoding &amp; Metrics: TTS</vt:lpstr>
      <vt:lpstr>Audio architectures</vt:lpstr>
      <vt:lpstr>What is Audio Classification?</vt:lpstr>
      <vt:lpstr>Spectrogram-based Classification</vt:lpstr>
      <vt:lpstr>Using Transformer Encoders Directly</vt:lpstr>
      <vt:lpstr>Architecture Choices &amp; Trade-offs</vt:lpstr>
      <vt:lpstr>Zero-Shot Classification &amp; Label Sets</vt:lpstr>
      <vt:lpstr>Zero-Shot Classification &amp; Label Sets</vt:lpstr>
      <vt:lpstr>Zero-Shot Classification</vt:lpstr>
      <vt:lpstr>Common Models &amp; Datasets</vt:lpstr>
      <vt:lpstr>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audio</dc:title>
  <dc:creator>Maria Prokofieva</dc:creator>
  <cp:lastModifiedBy>Maria Prokofieva</cp:lastModifiedBy>
  <cp:revision>10</cp:revision>
  <dcterms:created xsi:type="dcterms:W3CDTF">2025-09-15T09:46:53Z</dcterms:created>
  <dcterms:modified xsi:type="dcterms:W3CDTF">2025-09-20T23:43:27Z</dcterms:modified>
</cp:coreProperties>
</file>